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90" r:id="rId1"/>
    <p:sldMasterId id="2147483691" r:id="rId2"/>
    <p:sldMasterId id="2147483692" r:id="rId3"/>
    <p:sldMasterId id="2147483694" r:id="rId4"/>
    <p:sldMasterId id="2147483697" r:id="rId5"/>
    <p:sldMasterId id="2147483698" r:id="rId6"/>
    <p:sldMasterId id="2147483700" r:id="rId7"/>
    <p:sldMasterId id="2147483704" r:id="rId8"/>
  </p:sldMasterIdLst>
  <p:notesMasterIdLst>
    <p:notesMasterId r:id="rId57"/>
  </p:notesMasterIdLst>
  <p:sldIdLst>
    <p:sldId id="364" r:id="rId9"/>
    <p:sldId id="365" r:id="rId10"/>
    <p:sldId id="368" r:id="rId11"/>
    <p:sldId id="369" r:id="rId12"/>
    <p:sldId id="370" r:id="rId13"/>
    <p:sldId id="371" r:id="rId14"/>
    <p:sldId id="372" r:id="rId15"/>
    <p:sldId id="373" r:id="rId16"/>
    <p:sldId id="374" r:id="rId17"/>
    <p:sldId id="375" r:id="rId18"/>
    <p:sldId id="385" r:id="rId19"/>
    <p:sldId id="386" r:id="rId20"/>
    <p:sldId id="376" r:id="rId21"/>
    <p:sldId id="377" r:id="rId22"/>
    <p:sldId id="378" r:id="rId23"/>
    <p:sldId id="379" r:id="rId24"/>
    <p:sldId id="380" r:id="rId25"/>
    <p:sldId id="381" r:id="rId26"/>
    <p:sldId id="382" r:id="rId27"/>
    <p:sldId id="383"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361" r:id="rId54"/>
    <p:sldId id="384" r:id="rId55"/>
    <p:sldId id="362" r:id="rId56"/>
  </p:sldIdLst>
  <p:sldSz cx="9144000" cy="6858000" type="screen4x3"/>
  <p:notesSz cx="7026275" cy="93122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521415D9-36F7-43E2-AB2F-B90AF26B5E84}">
      <p14:sectionLst xmlns:p14="http://schemas.microsoft.com/office/powerpoint/2010/main">
        <p14:section name="Default Section" id="{3C648D11-7765-4376-8CF8-A15A02AC7022}">
          <p14:sldIdLst>
            <p14:sldId id="364"/>
            <p14:sldId id="365"/>
            <p14:sldId id="368"/>
            <p14:sldId id="369"/>
            <p14:sldId id="370"/>
            <p14:sldId id="371"/>
            <p14:sldId id="372"/>
            <p14:sldId id="373"/>
            <p14:sldId id="374"/>
            <p14:sldId id="375"/>
            <p14:sldId id="385"/>
            <p14:sldId id="386"/>
            <p14:sldId id="376"/>
            <p14:sldId id="377"/>
            <p14:sldId id="378"/>
            <p14:sldId id="379"/>
            <p14:sldId id="380"/>
            <p14:sldId id="381"/>
            <p14:sldId id="382"/>
            <p14:sldId id="383"/>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84"/>
            <p14:sldId id="36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DCB65BE-5DD9-4863-992E-0B1ACDA15515}">
  <a:tblStyle styleId="{8DCB65BE-5DD9-4863-992E-0B1ACDA15515}" styleName="Table_0"/>
  <a:tblStyle styleId="{83DE3FE7-7514-4344-96FD-11974F2B9418}" styleName="Table_1"/>
  <a:tblStyle styleId="{8F38782B-CE70-4150-9E46-EE30FD739624}" styleName="Table_2"/>
  <a:tblStyle styleId="{3B406C36-F2B9-491E-AC90-1AF0DBC80197}" styleName="Table_3"/>
  <a:tblStyle styleId="{B5566DC6-FB6F-4DDF-A1E0-3044271CFFE7}" styleName="Table_4"/>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42" autoAdjust="0"/>
  </p:normalViewPr>
  <p:slideViewPr>
    <p:cSldViewPr>
      <p:cViewPr>
        <p:scale>
          <a:sx n="109" d="100"/>
          <a:sy n="109" d="100"/>
        </p:scale>
        <p:origin x="-16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44718" cy="465614"/>
          </a:xfrm>
          <a:prstGeom prst="rect">
            <a:avLst/>
          </a:prstGeom>
          <a:noFill/>
          <a:ln>
            <a:noFill/>
          </a:ln>
        </p:spPr>
        <p:txBody>
          <a:bodyPr lIns="93345" tIns="93345" rIns="93345" bIns="9334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3" name="Shape 3"/>
          <p:cNvSpPr txBox="1">
            <a:spLocks noGrp="1"/>
          </p:cNvSpPr>
          <p:nvPr>
            <p:ph type="dt" idx="10"/>
          </p:nvPr>
        </p:nvSpPr>
        <p:spPr>
          <a:xfrm>
            <a:off x="3979929" y="0"/>
            <a:ext cx="3044718" cy="465614"/>
          </a:xfrm>
          <a:prstGeom prst="rect">
            <a:avLst/>
          </a:prstGeom>
          <a:noFill/>
          <a:ln>
            <a:noFill/>
          </a:ln>
        </p:spPr>
        <p:txBody>
          <a:bodyPr lIns="93345" tIns="93345" rIns="93345" bIns="9334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4" name="Shape 4"/>
          <p:cNvSpPr>
            <a:spLocks noGrp="1" noRot="1" noChangeAspect="1"/>
          </p:cNvSpPr>
          <p:nvPr>
            <p:ph type="sldImg" idx="3"/>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702628" y="4423331"/>
            <a:ext cx="5621019" cy="4190524"/>
          </a:xfrm>
          <a:prstGeom prst="rect">
            <a:avLst/>
          </a:prstGeom>
          <a:noFill/>
          <a:ln>
            <a:noFill/>
          </a:ln>
        </p:spPr>
        <p:txBody>
          <a:bodyPr lIns="93345" tIns="93345" rIns="93345" bIns="9334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1" y="8845043"/>
            <a:ext cx="3044718" cy="465614"/>
          </a:xfrm>
          <a:prstGeom prst="rect">
            <a:avLst/>
          </a:prstGeom>
          <a:noFill/>
          <a:ln>
            <a:noFill/>
          </a:ln>
        </p:spPr>
        <p:txBody>
          <a:bodyPr lIns="93345" tIns="93345" rIns="93345" bIns="9334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7" name="Shape 7"/>
          <p:cNvSpPr txBox="1">
            <a:spLocks noGrp="1"/>
          </p:cNvSpPr>
          <p:nvPr>
            <p:ph type="sldNum" idx="12"/>
          </p:nvPr>
        </p:nvSpPr>
        <p:spPr>
          <a:xfrm>
            <a:off x="3979929" y="8845043"/>
            <a:ext cx="3044718" cy="465614"/>
          </a:xfrm>
          <a:prstGeom prst="rect">
            <a:avLst/>
          </a:prstGeom>
          <a:noFill/>
          <a:ln>
            <a:noFill/>
          </a:ln>
        </p:spPr>
        <p:txBody>
          <a:bodyPr lIns="93345" tIns="93345" rIns="93345" bIns="93345" anchor="b"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Tree>
    <p:extLst>
      <p:ext uri="{BB962C8B-B14F-4D97-AF65-F5344CB8AC3E}">
        <p14:creationId xmlns:p14="http://schemas.microsoft.com/office/powerpoint/2010/main" val="424506414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8" name="Shape 388"/>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endParaRPr lang="en-US" sz="1800" b="1" dirty="0"/>
          </a:p>
        </p:txBody>
      </p:sp>
      <p:sp>
        <p:nvSpPr>
          <p:cNvPr id="389" name="Shape 38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buFont typeface="Arial"/>
              <a:buNone/>
            </a:pPr>
            <a:r>
              <a:rPr lang="en-US" sz="1200" dirty="0"/>
              <a:t>*</a:t>
            </a:r>
          </a:p>
        </p:txBody>
      </p:sp>
    </p:spTree>
    <p:extLst>
      <p:ext uri="{BB962C8B-B14F-4D97-AF65-F5344CB8AC3E}">
        <p14:creationId xmlns:p14="http://schemas.microsoft.com/office/powerpoint/2010/main" val="1330525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become like what we admire</a:t>
            </a:r>
            <a:r>
              <a:rPr lang="en-US" baseline="0" dirty="0"/>
              <a:t> most.</a:t>
            </a:r>
          </a:p>
          <a:p>
            <a:r>
              <a:rPr lang="en-US" baseline="0" dirty="0"/>
              <a:t>Rejecting a key characteristic of a friend impacts our potential relationship with them.</a:t>
            </a:r>
          </a:p>
          <a:p>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2870464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Shape 1043"/>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1044" name="Shape 104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56047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Shape 105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1058" name="Shape 105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50701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Shape 1069"/>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1070" name="Shape 107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4192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Shape 1076"/>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1077" name="Shape 107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65857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Shape 108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84" name="Shape 1084"/>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Click for the opposites to come in…</a:t>
            </a:r>
          </a:p>
        </p:txBody>
      </p:sp>
      <p:sp>
        <p:nvSpPr>
          <p:cNvPr id="1085" name="Shape 1085"/>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3506748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Shape 1105"/>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106" name="Shape 110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07" name="Shape 1107"/>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endParaRPr dirty="0"/>
          </a:p>
        </p:txBody>
      </p:sp>
    </p:spTree>
    <p:extLst>
      <p:ext uri="{BB962C8B-B14F-4D97-AF65-F5344CB8AC3E}">
        <p14:creationId xmlns:p14="http://schemas.microsoft.com/office/powerpoint/2010/main" val="3130029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Shape 1125"/>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126" name="Shape 112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27" name="Shape 1127"/>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endParaRPr dirty="0"/>
          </a:p>
        </p:txBody>
      </p:sp>
    </p:spTree>
    <p:extLst>
      <p:ext uri="{BB962C8B-B14F-4D97-AF65-F5344CB8AC3E}">
        <p14:creationId xmlns:p14="http://schemas.microsoft.com/office/powerpoint/2010/main" val="274387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Shape 1143"/>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144" name="Shape 114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45" name="Shape 1145"/>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endParaRPr dirty="0"/>
          </a:p>
        </p:txBody>
      </p:sp>
    </p:spTree>
    <p:extLst>
      <p:ext uri="{BB962C8B-B14F-4D97-AF65-F5344CB8AC3E}">
        <p14:creationId xmlns:p14="http://schemas.microsoft.com/office/powerpoint/2010/main" val="3400869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Shape 115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160" name="Shape 116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61" name="Shape 1161"/>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endParaRPr dirty="0"/>
          </a:p>
        </p:txBody>
      </p:sp>
    </p:spTree>
    <p:extLst>
      <p:ext uri="{BB962C8B-B14F-4D97-AF65-F5344CB8AC3E}">
        <p14:creationId xmlns:p14="http://schemas.microsoft.com/office/powerpoint/2010/main" val="296224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532728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Shape 1173"/>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174" name="Shape 117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75" name="Shape 1175"/>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endParaRPr dirty="0"/>
          </a:p>
        </p:txBody>
      </p:sp>
    </p:spTree>
    <p:extLst>
      <p:ext uri="{BB962C8B-B14F-4D97-AF65-F5344CB8AC3E}">
        <p14:creationId xmlns:p14="http://schemas.microsoft.com/office/powerpoint/2010/main" val="600310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Shape 1185"/>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186" name="Shape 118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87" name="Shape 1187"/>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endParaRPr dirty="0"/>
          </a:p>
        </p:txBody>
      </p:sp>
    </p:spTree>
    <p:extLst>
      <p:ext uri="{BB962C8B-B14F-4D97-AF65-F5344CB8AC3E}">
        <p14:creationId xmlns:p14="http://schemas.microsoft.com/office/powerpoint/2010/main" val="3851107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Shape 1195"/>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196" name="Shape 119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7" name="Shape 1197"/>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endParaRPr dirty="0"/>
          </a:p>
        </p:txBody>
      </p:sp>
    </p:spTree>
    <p:extLst>
      <p:ext uri="{BB962C8B-B14F-4D97-AF65-F5344CB8AC3E}">
        <p14:creationId xmlns:p14="http://schemas.microsoft.com/office/powerpoint/2010/main" val="443511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Shape 1203"/>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204" name="Shape 120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5" name="Shape 1205"/>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endParaRPr dirty="0"/>
          </a:p>
        </p:txBody>
      </p:sp>
    </p:spTree>
    <p:extLst>
      <p:ext uri="{BB962C8B-B14F-4D97-AF65-F5344CB8AC3E}">
        <p14:creationId xmlns:p14="http://schemas.microsoft.com/office/powerpoint/2010/main" val="4164873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Shape 120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210" name="Shape 121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1" name="Shape 1211"/>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r>
              <a:rPr lang="en-US" dirty="0"/>
              <a:t>When we reject key elements of God as He has revealed</a:t>
            </a:r>
            <a:r>
              <a:rPr lang="en-US" baseline="0" dirty="0"/>
              <a:t> Himself to us, we create an idol of our own making, a “designer” God to worship.</a:t>
            </a:r>
            <a:endParaRPr dirty="0"/>
          </a:p>
        </p:txBody>
      </p:sp>
    </p:spTree>
    <p:extLst>
      <p:ext uri="{BB962C8B-B14F-4D97-AF65-F5344CB8AC3E}">
        <p14:creationId xmlns:p14="http://schemas.microsoft.com/office/powerpoint/2010/main" val="2685119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Shape 1216"/>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1217" name="Shape 121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70163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Shape 1223"/>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1224" name="Shape 122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06912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1230" name="Shape 123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79553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Shape 123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35" name="Shape 1235"/>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dirty="0"/>
          </a:p>
        </p:txBody>
      </p:sp>
      <p:sp>
        <p:nvSpPr>
          <p:cNvPr id="1236" name="Shape 1236"/>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638167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Shape 124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44" name="Shape 1244"/>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Human studies—science, philosophy, history, psychology, etc. -- are</a:t>
            </a:r>
            <a:r>
              <a:rPr lang="en-US" sz="1800" b="1" i="1" dirty="0"/>
              <a:t> alone</a:t>
            </a:r>
            <a:r>
              <a:rPr lang="en-US" sz="1800" dirty="0"/>
              <a:t> the absolute foundation for all knowledge whether it comes from nature or from the Bible </a:t>
            </a:r>
          </a:p>
        </p:txBody>
      </p:sp>
      <p:sp>
        <p:nvSpPr>
          <p:cNvPr id="1245" name="Shape 1245"/>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538019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Context, God’s judgment</a:t>
            </a:r>
            <a:r>
              <a:rPr lang="en-US" baseline="0" dirty="0"/>
              <a:t> that on His people that they had turned to idols: Yet this reassurance of His love.</a:t>
            </a:r>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488731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Shape 125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53" name="Shape 125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There is no valid truth in the Bible apart from human verification.  Human study </a:t>
            </a:r>
            <a:r>
              <a:rPr lang="en-US" sz="1800" b="1" i="1" dirty="0">
                <a:solidFill>
                  <a:srgbClr val="FFCC00"/>
                </a:solidFill>
              </a:rPr>
              <a:t>alone</a:t>
            </a:r>
            <a:r>
              <a:rPr lang="en-US" sz="1800" dirty="0"/>
              <a:t> provides the way, the truth and the life.</a:t>
            </a:r>
          </a:p>
        </p:txBody>
      </p:sp>
      <p:sp>
        <p:nvSpPr>
          <p:cNvPr id="1254" name="Shape 125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2921535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Shape 126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63" name="Shape 126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Truth is truth wherever it may be found. Nature </a:t>
            </a:r>
            <a:r>
              <a:rPr lang="en-US" sz="1800" b="1" i="1" dirty="0">
                <a:solidFill>
                  <a:srgbClr val="FFCC00"/>
                </a:solidFill>
              </a:rPr>
              <a:t>and</a:t>
            </a:r>
            <a:r>
              <a:rPr lang="en-US" sz="1800" b="1" i="1" dirty="0"/>
              <a:t> </a:t>
            </a:r>
            <a:r>
              <a:rPr lang="en-US" sz="1800" dirty="0"/>
              <a:t>the Bible -- both bring a valid approach to knowledge. Human </a:t>
            </a:r>
            <a:r>
              <a:rPr lang="en-US" sz="1800" b="1" i="1" dirty="0">
                <a:solidFill>
                  <a:srgbClr val="FFCC00"/>
                </a:solidFill>
              </a:rPr>
              <a:t>and</a:t>
            </a:r>
            <a:r>
              <a:rPr lang="en-US" sz="1800" dirty="0"/>
              <a:t> religious studies provide the way, the truth and the life.  (click) The task of the theologian is to integrate the knowledge from both worlds into a theological system.</a:t>
            </a:r>
          </a:p>
          <a:p>
            <a:endParaRPr sz="1800" dirty="0"/>
          </a:p>
        </p:txBody>
      </p:sp>
      <p:sp>
        <p:nvSpPr>
          <p:cNvPr id="1264" name="Shape 126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3816589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Shape 127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3" name="Shape 127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The realm of nature and of the Bible is radically separate.  Science deals with nature </a:t>
            </a:r>
            <a:r>
              <a:rPr lang="en-US" sz="1800" b="1" i="1" dirty="0">
                <a:solidFill>
                  <a:srgbClr val="FFCC00"/>
                </a:solidFill>
              </a:rPr>
              <a:t>alone</a:t>
            </a:r>
            <a:r>
              <a:rPr lang="en-US" sz="1800" dirty="0"/>
              <a:t>, and the Bible deals with religion </a:t>
            </a:r>
            <a:r>
              <a:rPr lang="en-US" sz="1800" b="1" i="1" dirty="0">
                <a:solidFill>
                  <a:srgbClr val="FFCC00"/>
                </a:solidFill>
              </a:rPr>
              <a:t>alone</a:t>
            </a:r>
            <a:r>
              <a:rPr lang="en-US" sz="1800" dirty="0"/>
              <a:t>.  The two do not intersect.  (click) Both may be understood </a:t>
            </a:r>
            <a:r>
              <a:rPr lang="en-US" sz="1800" b="1" i="1" dirty="0">
                <a:solidFill>
                  <a:srgbClr val="FFCC00"/>
                </a:solidFill>
              </a:rPr>
              <a:t>completely</a:t>
            </a:r>
            <a:r>
              <a:rPr lang="en-US" sz="1800" b="1" i="1" dirty="0"/>
              <a:t> </a:t>
            </a:r>
            <a:r>
              <a:rPr lang="en-US" sz="1800" dirty="0"/>
              <a:t>on their own.  Since there is no connection between them, it is useless to try to synthesize them.</a:t>
            </a:r>
          </a:p>
          <a:p>
            <a:endParaRPr sz="1800" dirty="0"/>
          </a:p>
        </p:txBody>
      </p:sp>
      <p:sp>
        <p:nvSpPr>
          <p:cNvPr id="1274" name="Shape 127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2978283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Shape 128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82" name="Shape 1282"/>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marL="622402">
              <a:buSzPct val="25000"/>
            </a:pPr>
            <a:r>
              <a:rPr lang="en-US" sz="1800" dirty="0"/>
              <a:t>God has revealed Himself both in nature and in the Bible.  Nature by itself is sometimes misleading.  Both may be legitimately studied from the standpoint of the Bible and the Bible </a:t>
            </a:r>
            <a:r>
              <a:rPr lang="en-US" sz="1800" b="1" i="1" dirty="0">
                <a:solidFill>
                  <a:srgbClr val="FFCC00"/>
                </a:solidFill>
              </a:rPr>
              <a:t>alone</a:t>
            </a:r>
            <a:r>
              <a:rPr lang="en-US" sz="1800" dirty="0"/>
              <a:t>.  Christ </a:t>
            </a:r>
            <a:r>
              <a:rPr lang="en-US" sz="1800" b="1" i="1" dirty="0">
                <a:solidFill>
                  <a:srgbClr val="FFCC00"/>
                </a:solidFill>
              </a:rPr>
              <a:t>alone</a:t>
            </a:r>
            <a:r>
              <a:rPr lang="en-US" sz="1800" dirty="0"/>
              <a:t> as He is represented in His Word is the way, the truth and the life.</a:t>
            </a:r>
          </a:p>
        </p:txBody>
      </p:sp>
      <p:sp>
        <p:nvSpPr>
          <p:cNvPr id="1283" name="Shape 1283"/>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2278640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Shape 1288"/>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289" name="Shape 128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0" name="Shape 1290"/>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endParaRPr dirty="0"/>
          </a:p>
        </p:txBody>
      </p:sp>
    </p:spTree>
    <p:extLst>
      <p:ext uri="{BB962C8B-B14F-4D97-AF65-F5344CB8AC3E}">
        <p14:creationId xmlns:p14="http://schemas.microsoft.com/office/powerpoint/2010/main" val="2032773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Shape 1300"/>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b="1" dirty="0"/>
          </a:p>
        </p:txBody>
      </p:sp>
      <p:sp>
        <p:nvSpPr>
          <p:cNvPr id="1301" name="Shape 130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63776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Shape 1305"/>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1306" name="Shape 130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00211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8" name="Shape 628"/>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I</a:t>
            </a:r>
            <a:r>
              <a:rPr lang="en-US" sz="1800" baseline="0" dirty="0"/>
              <a:t> wanted to bring the light from the enlightenment to illuminate the Bible, like as if the bible needed my illumination.  I was obscuring the bible and the God of the Bible rather than clarifying it.</a:t>
            </a:r>
            <a:endParaRPr lang="en-US" sz="1800" dirty="0"/>
          </a:p>
        </p:txBody>
      </p:sp>
      <p:sp>
        <p:nvSpPr>
          <p:cNvPr id="629" name="Shape 62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buFont typeface="Arial"/>
              <a:buNone/>
            </a:pPr>
            <a:r>
              <a:rPr lang="en-US" sz="1800" dirty="0"/>
              <a:t>*</a:t>
            </a:r>
          </a:p>
        </p:txBody>
      </p:sp>
    </p:spTree>
    <p:extLst>
      <p:ext uri="{BB962C8B-B14F-4D97-AF65-F5344CB8AC3E}">
        <p14:creationId xmlns:p14="http://schemas.microsoft.com/office/powerpoint/2010/main" val="4244526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Shape 1310"/>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Bottom, left hand corner.  I brought my candle to attempt to illumin</a:t>
            </a:r>
            <a:r>
              <a:rPr lang="en-US" baseline="0" dirty="0"/>
              <a:t>ate the light of the world.</a:t>
            </a:r>
            <a:endParaRPr dirty="0"/>
          </a:p>
        </p:txBody>
      </p:sp>
      <p:sp>
        <p:nvSpPr>
          <p:cNvPr id="1311" name="Shape 131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01670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limited</a:t>
            </a:r>
            <a:r>
              <a:rPr lang="en-US" baseline="0" dirty="0"/>
              <a:t> to knowledge as in western thought.  But knowledge that leads to a relationship.  </a:t>
            </a:r>
          </a:p>
          <a:p>
            <a:r>
              <a:rPr lang="en-US" baseline="0" dirty="0"/>
              <a:t>Eternal life is the restoration of what was lost in Eden by sin.  Restoration of a personal relationship with God.</a:t>
            </a:r>
          </a:p>
          <a:p>
            <a:endParaRPr lang="en-US" dirty="0"/>
          </a:p>
        </p:txBody>
      </p:sp>
      <p:sp>
        <p:nvSpPr>
          <p:cNvPr id="4" name="Slide Number Placeholder 3"/>
          <p:cNvSpPr>
            <a:spLocks noGrp="1"/>
          </p:cNvSpPr>
          <p:nvPr>
            <p:ph type="sldNum" sz="quarter" idx="10"/>
          </p:nvPr>
        </p:nvSpPr>
        <p:spPr/>
        <p:txBody>
          <a:bodyPr/>
          <a:lstStyle/>
          <a:p>
            <a:fld id="{59C44ACD-47BE-4D74-AF4D-DF193CAFC06C}" type="slidenum">
              <a:rPr lang="en-US" smtClean="0">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val="229532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44ACD-47BE-4D74-AF4D-DF193CAFC06C}" type="slidenum">
              <a:rPr lang="en-US" smtClean="0">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3284437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44ACD-47BE-4D74-AF4D-DF193CAFC06C}" type="slidenum">
              <a:rPr lang="en-US" smtClean="0">
                <a:solidFill>
                  <a:prstClr val="black"/>
                </a:solidFill>
                <a:latin typeface="Calibri"/>
              </a:rPr>
              <a:pPr/>
              <a:t>10</a:t>
            </a:fld>
            <a:endParaRPr lang="en-US" dirty="0">
              <a:solidFill>
                <a:prstClr val="black"/>
              </a:solidFill>
              <a:latin typeface="Calibri"/>
            </a:endParaRPr>
          </a:p>
        </p:txBody>
      </p:sp>
    </p:spTree>
    <p:extLst>
      <p:ext uri="{BB962C8B-B14F-4D97-AF65-F5344CB8AC3E}">
        <p14:creationId xmlns:p14="http://schemas.microsoft.com/office/powerpoint/2010/main" val="3284437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44ACD-47BE-4D74-AF4D-DF193CAFC06C}" type="slidenum">
              <a:rPr lang="en-US" smtClean="0">
                <a:solidFill>
                  <a:prstClr val="black"/>
                </a:solidFill>
                <a:latin typeface="Calibri"/>
              </a:rPr>
              <a:pPr/>
              <a:t>11</a:t>
            </a:fld>
            <a:endParaRPr lang="en-US" dirty="0">
              <a:solidFill>
                <a:prstClr val="black"/>
              </a:solidFill>
              <a:latin typeface="Calibri"/>
            </a:endParaRPr>
          </a:p>
        </p:txBody>
      </p:sp>
    </p:spTree>
    <p:extLst>
      <p:ext uri="{BB962C8B-B14F-4D97-AF65-F5344CB8AC3E}">
        <p14:creationId xmlns:p14="http://schemas.microsoft.com/office/powerpoint/2010/main" val="3284437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wants to restore</a:t>
            </a:r>
            <a:r>
              <a:rPr lang="en-US" baseline="0" dirty="0"/>
              <a:t> our relationship with Him</a:t>
            </a:r>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709231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r>
              <a:rPr lang="en-US" dirty="0"/>
              <a:t>Why not simply concentrate on the relationship.</a:t>
            </a:r>
          </a:p>
          <a:p>
            <a:r>
              <a:rPr lang="en-US" dirty="0"/>
              <a:t>These three are only a few out of many</a:t>
            </a:r>
          </a:p>
        </p:txBody>
      </p:sp>
      <p:sp>
        <p:nvSpPr>
          <p:cNvPr id="4" name="Slide Number Placeholder 3"/>
          <p:cNvSpPr>
            <a:spLocks noGrp="1"/>
          </p:cNvSpPr>
          <p:nvPr>
            <p:ph type="sldNum" sz="quarter" idx="10"/>
          </p:nvPr>
        </p:nvSpPr>
        <p:spPr/>
        <p:txBody>
          <a:bodyPr/>
          <a:lstStyle/>
          <a:p>
            <a:fld id="{59C44ACD-47BE-4D74-AF4D-DF193CAFC06C}" type="slidenum">
              <a:rPr lang="en-US" smtClean="0">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793967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rot="5400000">
            <a:off x="4728369" y="2175668"/>
            <a:ext cx="5859461"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9" name="Shape 309"/>
          <p:cNvSpPr txBox="1">
            <a:spLocks noGrp="1"/>
          </p:cNvSpPr>
          <p:nvPr>
            <p:ph type="body" idx="1"/>
          </p:nvPr>
        </p:nvSpPr>
        <p:spPr>
          <a:xfrm rot="5400000">
            <a:off x="537369" y="194469"/>
            <a:ext cx="5859461"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hlink"/>
              </a:buClr>
              <a:buFont typeface="Arial"/>
              <a:buChar char="•"/>
              <a:defRPr/>
            </a:lvl1pPr>
            <a:lvl2pPr marL="742950" indent="-196850" algn="l" rtl="0">
              <a:spcBef>
                <a:spcPts val="560"/>
              </a:spcBef>
              <a:spcAft>
                <a:spcPts val="0"/>
              </a:spcAft>
              <a:buClr>
                <a:schemeClr val="folHlink"/>
              </a:buClr>
              <a:buFont typeface="Arial"/>
              <a:buChar char="■"/>
              <a:defRPr/>
            </a:lvl2pPr>
            <a:lvl3pPr marL="1143000" indent="-76200" algn="l" rtl="0">
              <a:spcBef>
                <a:spcPts val="480"/>
              </a:spcBef>
              <a:spcAft>
                <a:spcPts val="0"/>
              </a:spcAft>
              <a:buClr>
                <a:schemeClr val="hlink"/>
              </a:buClr>
              <a:buFont typeface="Arial"/>
              <a:buChar char="•"/>
              <a:defRPr/>
            </a:lvl3pPr>
            <a:lvl4pPr marL="1600200" indent="-165100" algn="l" rtl="0">
              <a:spcBef>
                <a:spcPts val="400"/>
              </a:spcBef>
              <a:spcAft>
                <a:spcPts val="0"/>
              </a:spcAft>
              <a:buClr>
                <a:schemeClr val="folHlink"/>
              </a:buClr>
              <a:buFont typeface="Arial"/>
              <a:buChar char="■"/>
              <a:defRPr/>
            </a:lvl4pPr>
            <a:lvl5pPr marL="2057400" indent="-101600" algn="l" rtl="0">
              <a:spcBef>
                <a:spcPts val="400"/>
              </a:spcBef>
              <a:spcAft>
                <a:spcPts val="0"/>
              </a:spcAft>
              <a:buClr>
                <a:schemeClr val="hlink"/>
              </a:buClr>
              <a:buFont typeface="Arial"/>
              <a:buChar char="•"/>
              <a:defRPr/>
            </a:lvl5pPr>
            <a:lvl6pPr marL="2514600" indent="-101600" algn="l" rtl="0">
              <a:spcBef>
                <a:spcPts val="400"/>
              </a:spcBef>
              <a:spcAft>
                <a:spcPts val="0"/>
              </a:spcAft>
              <a:buClr>
                <a:schemeClr val="hlink"/>
              </a:buClr>
              <a:buFont typeface="Arial"/>
              <a:buChar char="•"/>
              <a:defRPr/>
            </a:lvl6pPr>
            <a:lvl7pPr marL="2971800" indent="-101600" algn="l" rtl="0">
              <a:spcBef>
                <a:spcPts val="400"/>
              </a:spcBef>
              <a:spcAft>
                <a:spcPts val="0"/>
              </a:spcAft>
              <a:buClr>
                <a:schemeClr val="hlink"/>
              </a:buClr>
              <a:buFont typeface="Arial"/>
              <a:buChar char="•"/>
              <a:defRPr/>
            </a:lvl7pPr>
            <a:lvl8pPr marL="3429000" indent="-101600" algn="l" rtl="0">
              <a:spcBef>
                <a:spcPts val="400"/>
              </a:spcBef>
              <a:spcAft>
                <a:spcPts val="0"/>
              </a:spcAft>
              <a:buClr>
                <a:schemeClr val="hlink"/>
              </a:buClr>
              <a:buFont typeface="Arial"/>
              <a:buChar char="•"/>
              <a:defRPr/>
            </a:lvl8pPr>
            <a:lvl9pPr marL="3886200" indent="-101600" algn="l" rtl="0">
              <a:spcBef>
                <a:spcPts val="400"/>
              </a:spcBef>
              <a:spcAft>
                <a:spcPts val="0"/>
              </a:spcAft>
              <a:buClr>
                <a:schemeClr val="hlink"/>
              </a:buClr>
              <a:buFont typeface="Arial"/>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59" name="Shape 359"/>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indent="-114300" algn="l" rtl="0">
              <a:spcBef>
                <a:spcPts val="720"/>
              </a:spcBef>
              <a:spcAft>
                <a:spcPts val="0"/>
              </a:spcAft>
              <a:buClr>
                <a:srgbClr val="887952"/>
              </a:buClr>
              <a:buFont typeface="Arial"/>
              <a:buChar char="▪"/>
              <a:defRPr/>
            </a:lvl1pPr>
            <a:lvl2pPr marL="742950" indent="-57150" algn="l" rtl="0">
              <a:spcBef>
                <a:spcPts val="720"/>
              </a:spcBef>
              <a:spcAft>
                <a:spcPts val="0"/>
              </a:spcAft>
              <a:buClr>
                <a:srgbClr val="887952"/>
              </a:buClr>
              <a:buFont typeface="Arial"/>
              <a:buChar char="–"/>
              <a:defRPr/>
            </a:lvl2pPr>
            <a:lvl3pPr marL="1143000" indent="0" algn="l" rtl="0">
              <a:spcBef>
                <a:spcPts val="720"/>
              </a:spcBef>
              <a:spcAft>
                <a:spcPts val="0"/>
              </a:spcAft>
              <a:buClr>
                <a:srgbClr val="887952"/>
              </a:buClr>
              <a:buFont typeface="Arial"/>
              <a:buChar char="•"/>
              <a:defRPr/>
            </a:lvl3pPr>
            <a:lvl4pPr marL="1600200" indent="0" algn="l" rtl="0">
              <a:spcBef>
                <a:spcPts val="720"/>
              </a:spcBef>
              <a:spcAft>
                <a:spcPts val="0"/>
              </a:spcAft>
              <a:buClr>
                <a:srgbClr val="887952"/>
              </a:buClr>
              <a:buFont typeface="Arial"/>
              <a:buChar char="–"/>
              <a:defRPr/>
            </a:lvl4pPr>
            <a:lvl5pPr marL="2057400" indent="0" algn="l" rtl="0">
              <a:spcBef>
                <a:spcPts val="720"/>
              </a:spcBef>
              <a:spcAft>
                <a:spcPts val="0"/>
              </a:spcAft>
              <a:buClr>
                <a:srgbClr val="887952"/>
              </a:buClr>
              <a:buFont typeface="Arial"/>
              <a:buChar char="»"/>
              <a:defRPr/>
            </a:lvl5pPr>
            <a:lvl6pPr marL="2514600" indent="0" algn="l" rtl="0">
              <a:spcBef>
                <a:spcPts val="720"/>
              </a:spcBef>
              <a:spcAft>
                <a:spcPts val="0"/>
              </a:spcAft>
              <a:buClr>
                <a:srgbClr val="887952"/>
              </a:buClr>
              <a:buFont typeface="Arial"/>
              <a:buChar char="»"/>
              <a:defRPr/>
            </a:lvl6pPr>
            <a:lvl7pPr marL="2971800" indent="0" algn="l" rtl="0">
              <a:spcBef>
                <a:spcPts val="720"/>
              </a:spcBef>
              <a:spcAft>
                <a:spcPts val="0"/>
              </a:spcAft>
              <a:buClr>
                <a:srgbClr val="887952"/>
              </a:buClr>
              <a:buFont typeface="Arial"/>
              <a:buChar char="»"/>
              <a:defRPr/>
            </a:lvl7pPr>
            <a:lvl8pPr marL="3429000" indent="0" algn="l" rtl="0">
              <a:spcBef>
                <a:spcPts val="720"/>
              </a:spcBef>
              <a:spcAft>
                <a:spcPts val="0"/>
              </a:spcAft>
              <a:buClr>
                <a:srgbClr val="887952"/>
              </a:buClr>
              <a:buFont typeface="Arial"/>
              <a:buChar char="»"/>
              <a:defRPr/>
            </a:lvl8pPr>
            <a:lvl9pPr marL="3886200" indent="0" algn="l" rtl="0">
              <a:spcBef>
                <a:spcPts val="720"/>
              </a:spcBef>
              <a:spcAft>
                <a:spcPts val="0"/>
              </a:spcAft>
              <a:buClr>
                <a:srgbClr val="887952"/>
              </a:buClr>
              <a:buFont typeface="Arial"/>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79" name="Shape 379"/>
          <p:cNvSpPr txBox="1">
            <a:spLocks noGrp="1"/>
          </p:cNvSpPr>
          <p:nvPr>
            <p:ph type="body" idx="1"/>
          </p:nvPr>
        </p:nvSpPr>
        <p:spPr>
          <a:xfrm>
            <a:off x="687387" y="2057611"/>
            <a:ext cx="3829050" cy="39629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0" name="Shape 380"/>
          <p:cNvSpPr txBox="1">
            <a:spLocks noGrp="1"/>
          </p:cNvSpPr>
          <p:nvPr>
            <p:ph type="body" idx="2"/>
          </p:nvPr>
        </p:nvSpPr>
        <p:spPr>
          <a:xfrm>
            <a:off x="4668855" y="2057611"/>
            <a:ext cx="3830636" cy="39629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1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18" y="272801"/>
            <a:ext cx="3008313" cy="116308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5" name="Shape 165"/>
          <p:cNvSpPr txBox="1">
            <a:spLocks noGrp="1"/>
          </p:cNvSpPr>
          <p:nvPr>
            <p:ph type="body" idx="1"/>
          </p:nvPr>
        </p:nvSpPr>
        <p:spPr>
          <a:xfrm>
            <a:off x="3575050" y="272797"/>
            <a:ext cx="5111750" cy="585351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6" name="Shape 166"/>
          <p:cNvSpPr txBox="1">
            <a:spLocks noGrp="1"/>
          </p:cNvSpPr>
          <p:nvPr>
            <p:ph type="body" idx="2"/>
          </p:nvPr>
        </p:nvSpPr>
        <p:spPr>
          <a:xfrm>
            <a:off x="457218" y="1435905"/>
            <a:ext cx="3008313" cy="4690422"/>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extLst>
      <p:ext uri="{BB962C8B-B14F-4D97-AF65-F5344CB8AC3E}">
        <p14:creationId xmlns:p14="http://schemas.microsoft.com/office/powerpoint/2010/main" val="1091327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685800" y="2129511"/>
            <a:ext cx="7772400" cy="1471836"/>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94" name="Shape 94"/>
          <p:cNvSpPr txBox="1">
            <a:spLocks noGrp="1"/>
          </p:cNvSpPr>
          <p:nvPr>
            <p:ph type="subTitle" idx="1"/>
          </p:nvPr>
        </p:nvSpPr>
        <p:spPr>
          <a:xfrm>
            <a:off x="1371600" y="3886835"/>
            <a:ext cx="6400799" cy="1750978"/>
          </a:xfrm>
          <a:prstGeom prst="rect">
            <a:avLst/>
          </a:prstGeom>
          <a:noFill/>
          <a:ln>
            <a:noFill/>
          </a:ln>
        </p:spPr>
        <p:txBody>
          <a:bodyPr lIns="91425" tIns="91425" rIns="91425" bIns="91425" anchor="t" anchorCtr="0"/>
          <a:lstStyle>
            <a:lvl1pPr marL="0" marR="0" indent="0" algn="ctr" rtl="0">
              <a:spcBef>
                <a:spcPts val="720"/>
              </a:spcBef>
              <a:spcAft>
                <a:spcPts val="0"/>
              </a:spcAft>
              <a:buClr>
                <a:srgbClr val="887952"/>
              </a:buClr>
              <a:buFont typeface="Arial"/>
              <a:buNone/>
              <a:defRPr/>
            </a:lvl1pPr>
            <a:lvl2pPr marL="457200" marR="0" indent="0" algn="ctr" rtl="0">
              <a:spcBef>
                <a:spcPts val="720"/>
              </a:spcBef>
              <a:spcAft>
                <a:spcPts val="0"/>
              </a:spcAft>
              <a:buClr>
                <a:srgbClr val="887952"/>
              </a:buClr>
              <a:buFont typeface="Arial"/>
              <a:buNone/>
              <a:defRPr/>
            </a:lvl2pPr>
            <a:lvl3pPr marL="914400" marR="0" indent="0" algn="ctr" rtl="0">
              <a:spcBef>
                <a:spcPts val="720"/>
              </a:spcBef>
              <a:spcAft>
                <a:spcPts val="0"/>
              </a:spcAft>
              <a:buClr>
                <a:srgbClr val="887952"/>
              </a:buClr>
              <a:buFont typeface="Arial"/>
              <a:buNone/>
              <a:defRPr/>
            </a:lvl3pPr>
            <a:lvl4pPr marL="1371600" marR="0" indent="0" algn="ctr" rtl="0">
              <a:spcBef>
                <a:spcPts val="720"/>
              </a:spcBef>
              <a:spcAft>
                <a:spcPts val="0"/>
              </a:spcAft>
              <a:buClr>
                <a:srgbClr val="887952"/>
              </a:buClr>
              <a:buFont typeface="Arial"/>
              <a:buNone/>
              <a:defRPr/>
            </a:lvl4pPr>
            <a:lvl5pPr marL="1828800" marR="0" indent="0" algn="ctr" rtl="0">
              <a:spcBef>
                <a:spcPts val="720"/>
              </a:spcBef>
              <a:spcAft>
                <a:spcPts val="0"/>
              </a:spcAft>
              <a:buClr>
                <a:srgbClr val="887952"/>
              </a:buClr>
              <a:buFont typeface="Arial"/>
              <a:buNone/>
              <a:defRPr/>
            </a:lvl5pPr>
            <a:lvl6pPr marL="2286000" marR="0" indent="0" algn="ctr" rtl="0">
              <a:spcBef>
                <a:spcPts val="720"/>
              </a:spcBef>
              <a:spcAft>
                <a:spcPts val="0"/>
              </a:spcAft>
              <a:buClr>
                <a:srgbClr val="887952"/>
              </a:buClr>
              <a:buFont typeface="Arial"/>
              <a:buNone/>
              <a:defRPr/>
            </a:lvl6pPr>
            <a:lvl7pPr marL="2743200" marR="0" indent="0" algn="ctr" rtl="0">
              <a:spcBef>
                <a:spcPts val="720"/>
              </a:spcBef>
              <a:spcAft>
                <a:spcPts val="0"/>
              </a:spcAft>
              <a:buClr>
                <a:srgbClr val="887952"/>
              </a:buClr>
              <a:buFont typeface="Arial"/>
              <a:buNone/>
              <a:defRPr/>
            </a:lvl7pPr>
            <a:lvl8pPr marL="3200400" marR="0" indent="0" algn="ctr" rtl="0">
              <a:spcBef>
                <a:spcPts val="720"/>
              </a:spcBef>
              <a:spcAft>
                <a:spcPts val="0"/>
              </a:spcAft>
              <a:buClr>
                <a:srgbClr val="887952"/>
              </a:buClr>
              <a:buFont typeface="Arial"/>
              <a:buNone/>
              <a:defRPr/>
            </a:lvl8pPr>
            <a:lvl9pPr marL="3657600" marR="0" indent="0" algn="ctr" rtl="0">
              <a:spcBef>
                <a:spcPts val="720"/>
              </a:spcBef>
              <a:spcAft>
                <a:spcPts val="0"/>
              </a:spcAft>
              <a:buClr>
                <a:srgbClr val="887952"/>
              </a:buClr>
              <a:buFont typeface="Arial"/>
              <a:buNone/>
              <a:defRPr/>
            </a:lvl9pPr>
          </a:lstStyle>
          <a:p>
            <a:endParaRPr/>
          </a:p>
        </p:txBody>
      </p:sp>
    </p:spTree>
    <p:extLst>
      <p:ext uri="{BB962C8B-B14F-4D97-AF65-F5344CB8AC3E}">
        <p14:creationId xmlns:p14="http://schemas.microsoft.com/office/powerpoint/2010/main" val="114577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04" name="Shape 104"/>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indent="-114300" algn="l" rtl="0">
              <a:spcBef>
                <a:spcPts val="720"/>
              </a:spcBef>
              <a:spcAft>
                <a:spcPts val="0"/>
              </a:spcAft>
              <a:buClr>
                <a:srgbClr val="887952"/>
              </a:buClr>
              <a:buFont typeface="Arial"/>
              <a:buChar char="▪"/>
              <a:defRPr/>
            </a:lvl1pPr>
            <a:lvl2pPr marL="742950" indent="-57150" algn="l" rtl="0">
              <a:spcBef>
                <a:spcPts val="720"/>
              </a:spcBef>
              <a:spcAft>
                <a:spcPts val="0"/>
              </a:spcAft>
              <a:buClr>
                <a:srgbClr val="887952"/>
              </a:buClr>
              <a:buFont typeface="Arial"/>
              <a:buChar char="–"/>
              <a:defRPr/>
            </a:lvl2pPr>
            <a:lvl3pPr marL="1143000" indent="0" algn="l" rtl="0">
              <a:spcBef>
                <a:spcPts val="720"/>
              </a:spcBef>
              <a:spcAft>
                <a:spcPts val="0"/>
              </a:spcAft>
              <a:buClr>
                <a:srgbClr val="887952"/>
              </a:buClr>
              <a:buFont typeface="Arial"/>
              <a:buChar char="•"/>
              <a:defRPr/>
            </a:lvl3pPr>
            <a:lvl4pPr marL="1600200" indent="0" algn="l" rtl="0">
              <a:spcBef>
                <a:spcPts val="720"/>
              </a:spcBef>
              <a:spcAft>
                <a:spcPts val="0"/>
              </a:spcAft>
              <a:buClr>
                <a:srgbClr val="887952"/>
              </a:buClr>
              <a:buFont typeface="Arial"/>
              <a:buChar char="–"/>
              <a:defRPr/>
            </a:lvl4pPr>
            <a:lvl5pPr marL="2057400" indent="0" algn="l" rtl="0">
              <a:spcBef>
                <a:spcPts val="720"/>
              </a:spcBef>
              <a:spcAft>
                <a:spcPts val="0"/>
              </a:spcAft>
              <a:buClr>
                <a:srgbClr val="887952"/>
              </a:buClr>
              <a:buFont typeface="Arial"/>
              <a:buChar char="»"/>
              <a:defRPr/>
            </a:lvl5pPr>
            <a:lvl6pPr marL="2514600" indent="0" algn="l" rtl="0">
              <a:spcBef>
                <a:spcPts val="720"/>
              </a:spcBef>
              <a:spcAft>
                <a:spcPts val="0"/>
              </a:spcAft>
              <a:buClr>
                <a:srgbClr val="887952"/>
              </a:buClr>
              <a:buFont typeface="Arial"/>
              <a:buChar char="»"/>
              <a:defRPr/>
            </a:lvl6pPr>
            <a:lvl7pPr marL="2971800" indent="0" algn="l" rtl="0">
              <a:spcBef>
                <a:spcPts val="720"/>
              </a:spcBef>
              <a:spcAft>
                <a:spcPts val="0"/>
              </a:spcAft>
              <a:buClr>
                <a:srgbClr val="887952"/>
              </a:buClr>
              <a:buFont typeface="Arial"/>
              <a:buChar char="»"/>
              <a:defRPr/>
            </a:lvl7pPr>
            <a:lvl8pPr marL="3429000" indent="0" algn="l" rtl="0">
              <a:spcBef>
                <a:spcPts val="720"/>
              </a:spcBef>
              <a:spcAft>
                <a:spcPts val="0"/>
              </a:spcAft>
              <a:buClr>
                <a:srgbClr val="887952"/>
              </a:buClr>
              <a:buFont typeface="Arial"/>
              <a:buChar char="»"/>
              <a:defRPr/>
            </a:lvl8pPr>
            <a:lvl9pPr marL="3886200" indent="0" algn="l" rtl="0">
              <a:spcBef>
                <a:spcPts val="720"/>
              </a:spcBef>
              <a:spcAft>
                <a:spcPts val="0"/>
              </a:spcAft>
              <a:buClr>
                <a:srgbClr val="887952"/>
              </a:buClr>
              <a:buFont typeface="Arial"/>
              <a:buChar char="»"/>
              <a:defRPr/>
            </a:lvl9pPr>
          </a:lstStyle>
          <a:p>
            <a:endParaRPr/>
          </a:p>
        </p:txBody>
      </p:sp>
    </p:spTree>
    <p:extLst>
      <p:ext uri="{BB962C8B-B14F-4D97-AF65-F5344CB8AC3E}">
        <p14:creationId xmlns:p14="http://schemas.microsoft.com/office/powerpoint/2010/main" val="107527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5"/>
        <p:cNvGrpSpPr/>
        <p:nvPr/>
      </p:nvGrpSpPr>
      <p:grpSpPr>
        <a:xfrm>
          <a:off x="0" y="0"/>
          <a:ext cx="0" cy="0"/>
          <a:chOff x="0" y="0"/>
          <a:chExt cx="0" cy="0"/>
        </a:xfrm>
      </p:grpSpPr>
    </p:spTree>
    <p:extLst>
      <p:ext uri="{BB962C8B-B14F-4D97-AF65-F5344CB8AC3E}">
        <p14:creationId xmlns:p14="http://schemas.microsoft.com/office/powerpoint/2010/main" val="3067909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04" name="Shape 104"/>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indent="-114300" algn="l" rtl="0">
              <a:spcBef>
                <a:spcPts val="720"/>
              </a:spcBef>
              <a:spcAft>
                <a:spcPts val="0"/>
              </a:spcAft>
              <a:buClr>
                <a:srgbClr val="887952"/>
              </a:buClr>
              <a:buFont typeface="Arial"/>
              <a:buChar char="▪"/>
              <a:defRPr/>
            </a:lvl1pPr>
            <a:lvl2pPr marL="742950" indent="-57150" algn="l" rtl="0">
              <a:spcBef>
                <a:spcPts val="720"/>
              </a:spcBef>
              <a:spcAft>
                <a:spcPts val="0"/>
              </a:spcAft>
              <a:buClr>
                <a:srgbClr val="887952"/>
              </a:buClr>
              <a:buFont typeface="Arial"/>
              <a:buChar char="–"/>
              <a:defRPr/>
            </a:lvl2pPr>
            <a:lvl3pPr marL="1143000" indent="0" algn="l" rtl="0">
              <a:spcBef>
                <a:spcPts val="720"/>
              </a:spcBef>
              <a:spcAft>
                <a:spcPts val="0"/>
              </a:spcAft>
              <a:buClr>
                <a:srgbClr val="887952"/>
              </a:buClr>
              <a:buFont typeface="Arial"/>
              <a:buChar char="•"/>
              <a:defRPr/>
            </a:lvl3pPr>
            <a:lvl4pPr marL="1600200" indent="0" algn="l" rtl="0">
              <a:spcBef>
                <a:spcPts val="720"/>
              </a:spcBef>
              <a:spcAft>
                <a:spcPts val="0"/>
              </a:spcAft>
              <a:buClr>
                <a:srgbClr val="887952"/>
              </a:buClr>
              <a:buFont typeface="Arial"/>
              <a:buChar char="–"/>
              <a:defRPr/>
            </a:lvl4pPr>
            <a:lvl5pPr marL="2057400" indent="0" algn="l" rtl="0">
              <a:spcBef>
                <a:spcPts val="720"/>
              </a:spcBef>
              <a:spcAft>
                <a:spcPts val="0"/>
              </a:spcAft>
              <a:buClr>
                <a:srgbClr val="887952"/>
              </a:buClr>
              <a:buFont typeface="Arial"/>
              <a:buChar char="»"/>
              <a:defRPr/>
            </a:lvl5pPr>
            <a:lvl6pPr marL="2514600" indent="0" algn="l" rtl="0">
              <a:spcBef>
                <a:spcPts val="720"/>
              </a:spcBef>
              <a:spcAft>
                <a:spcPts val="0"/>
              </a:spcAft>
              <a:buClr>
                <a:srgbClr val="887952"/>
              </a:buClr>
              <a:buFont typeface="Arial"/>
              <a:buChar char="»"/>
              <a:defRPr/>
            </a:lvl6pPr>
            <a:lvl7pPr marL="2971800" indent="0" algn="l" rtl="0">
              <a:spcBef>
                <a:spcPts val="720"/>
              </a:spcBef>
              <a:spcAft>
                <a:spcPts val="0"/>
              </a:spcAft>
              <a:buClr>
                <a:srgbClr val="887952"/>
              </a:buClr>
              <a:buFont typeface="Arial"/>
              <a:buChar char="»"/>
              <a:defRPr/>
            </a:lvl7pPr>
            <a:lvl8pPr marL="3429000" indent="0" algn="l" rtl="0">
              <a:spcBef>
                <a:spcPts val="720"/>
              </a:spcBef>
              <a:spcAft>
                <a:spcPts val="0"/>
              </a:spcAft>
              <a:buClr>
                <a:srgbClr val="887952"/>
              </a:buClr>
              <a:buFont typeface="Arial"/>
              <a:buChar char="»"/>
              <a:defRPr/>
            </a:lvl8pPr>
            <a:lvl9pPr marL="3886200" indent="0" algn="l" rtl="0">
              <a:spcBef>
                <a:spcPts val="720"/>
              </a:spcBef>
              <a:spcAft>
                <a:spcPts val="0"/>
              </a:spcAft>
              <a:buClr>
                <a:srgbClr val="887952"/>
              </a:buClr>
              <a:buFont typeface="Arial"/>
              <a:buChar char="»"/>
              <a:defRPr/>
            </a:lvl9pPr>
          </a:lstStyle>
          <a:p>
            <a:endParaRPr/>
          </a:p>
        </p:txBody>
      </p:sp>
    </p:spTree>
    <p:extLst>
      <p:ext uri="{BB962C8B-B14F-4D97-AF65-F5344CB8AC3E}">
        <p14:creationId xmlns:p14="http://schemas.microsoft.com/office/powerpoint/2010/main" val="202612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12" name="Shape 312"/>
          <p:cNvSpPr txBox="1">
            <a:spLocks noGrp="1"/>
          </p:cNvSpPr>
          <p:nvPr>
            <p:ph type="body" idx="1"/>
          </p:nvPr>
        </p:nvSpPr>
        <p:spPr>
          <a:xfrm rot="5400000">
            <a:off x="2305049" y="-247650"/>
            <a:ext cx="4533899"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hlink"/>
              </a:buClr>
              <a:buFont typeface="Arial"/>
              <a:buChar char="•"/>
              <a:defRPr/>
            </a:lvl1pPr>
            <a:lvl2pPr marL="742950" indent="-196850" algn="l" rtl="0">
              <a:spcBef>
                <a:spcPts val="560"/>
              </a:spcBef>
              <a:spcAft>
                <a:spcPts val="0"/>
              </a:spcAft>
              <a:buClr>
                <a:schemeClr val="folHlink"/>
              </a:buClr>
              <a:buFont typeface="Arial"/>
              <a:buChar char="■"/>
              <a:defRPr/>
            </a:lvl2pPr>
            <a:lvl3pPr marL="1143000" indent="-76200" algn="l" rtl="0">
              <a:spcBef>
                <a:spcPts val="480"/>
              </a:spcBef>
              <a:spcAft>
                <a:spcPts val="0"/>
              </a:spcAft>
              <a:buClr>
                <a:schemeClr val="hlink"/>
              </a:buClr>
              <a:buFont typeface="Arial"/>
              <a:buChar char="•"/>
              <a:defRPr/>
            </a:lvl3pPr>
            <a:lvl4pPr marL="1600200" indent="-165100" algn="l" rtl="0">
              <a:spcBef>
                <a:spcPts val="400"/>
              </a:spcBef>
              <a:spcAft>
                <a:spcPts val="0"/>
              </a:spcAft>
              <a:buClr>
                <a:schemeClr val="folHlink"/>
              </a:buClr>
              <a:buFont typeface="Arial"/>
              <a:buChar char="■"/>
              <a:defRPr/>
            </a:lvl4pPr>
            <a:lvl5pPr marL="2057400" indent="-101600" algn="l" rtl="0">
              <a:spcBef>
                <a:spcPts val="400"/>
              </a:spcBef>
              <a:spcAft>
                <a:spcPts val="0"/>
              </a:spcAft>
              <a:buClr>
                <a:schemeClr val="hlink"/>
              </a:buClr>
              <a:buFont typeface="Arial"/>
              <a:buChar char="•"/>
              <a:defRPr/>
            </a:lvl5pPr>
            <a:lvl6pPr marL="2514600" indent="-101600" algn="l" rtl="0">
              <a:spcBef>
                <a:spcPts val="400"/>
              </a:spcBef>
              <a:spcAft>
                <a:spcPts val="0"/>
              </a:spcAft>
              <a:buClr>
                <a:schemeClr val="hlink"/>
              </a:buClr>
              <a:buFont typeface="Arial"/>
              <a:buChar char="•"/>
              <a:defRPr/>
            </a:lvl6pPr>
            <a:lvl7pPr marL="2971800" indent="-101600" algn="l" rtl="0">
              <a:spcBef>
                <a:spcPts val="400"/>
              </a:spcBef>
              <a:spcAft>
                <a:spcPts val="0"/>
              </a:spcAft>
              <a:buClr>
                <a:schemeClr val="hlink"/>
              </a:buClr>
              <a:buFont typeface="Arial"/>
              <a:buChar char="•"/>
              <a:defRPr/>
            </a:lvl7pPr>
            <a:lvl8pPr marL="3429000" indent="-101600" algn="l" rtl="0">
              <a:spcBef>
                <a:spcPts val="400"/>
              </a:spcBef>
              <a:spcAft>
                <a:spcPts val="0"/>
              </a:spcAft>
              <a:buClr>
                <a:schemeClr val="hlink"/>
              </a:buClr>
              <a:buFont typeface="Arial"/>
              <a:buChar char="•"/>
              <a:defRPr/>
            </a:lvl8pPr>
            <a:lvl9pPr marL="3886200" indent="-101600" algn="l" rtl="0">
              <a:spcBef>
                <a:spcPts val="400"/>
              </a:spcBef>
              <a:spcAft>
                <a:spcPts val="0"/>
              </a:spcAft>
              <a:buClr>
                <a:schemeClr val="hlink"/>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5" name="Shape 315"/>
          <p:cNvSpPr>
            <a:spLocks noGrp="1"/>
          </p:cNvSpPr>
          <p:nvPr>
            <p:ph type="pic" idx="2"/>
          </p:nvPr>
        </p:nvSpPr>
        <p:spPr>
          <a:xfrm>
            <a:off x="1792288" y="612775"/>
            <a:ext cx="5486399" cy="4114800"/>
          </a:xfrm>
          <a:prstGeom prst="rect">
            <a:avLst/>
          </a:prstGeom>
          <a:noFill/>
          <a:ln>
            <a:noFill/>
          </a:ln>
        </p:spPr>
      </p:sp>
      <p:sp>
        <p:nvSpPr>
          <p:cNvPr id="316" name="Shape 316"/>
          <p:cNvSpPr txBox="1">
            <a:spLocks noGrp="1"/>
          </p:cNvSpPr>
          <p:nvPr>
            <p:ph type="body" idx="1"/>
          </p:nvPr>
        </p:nvSpPr>
        <p:spPr>
          <a:xfrm>
            <a:off x="1792288" y="5367351"/>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18" y="273062"/>
            <a:ext cx="3008313" cy="116205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9" name="Shape 31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0" name="Shape 320"/>
          <p:cNvSpPr txBox="1">
            <a:spLocks noGrp="1"/>
          </p:cNvSpPr>
          <p:nvPr>
            <p:ph type="body" idx="2"/>
          </p:nvPr>
        </p:nvSpPr>
        <p:spPr>
          <a:xfrm>
            <a:off x="457218" y="1435112"/>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6" name="Shape 32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27" name="Shape 32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8" name="Shape 328"/>
          <p:cNvSpPr txBox="1">
            <a:spLocks noGrp="1"/>
          </p:cNvSpPr>
          <p:nvPr>
            <p:ph type="body" idx="3"/>
          </p:nvPr>
        </p:nvSpPr>
        <p:spPr>
          <a:xfrm>
            <a:off x="4645032"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29" name="Shape 329"/>
          <p:cNvSpPr txBox="1">
            <a:spLocks noGrp="1"/>
          </p:cNvSpPr>
          <p:nvPr>
            <p:ph type="body" idx="4"/>
          </p:nvPr>
        </p:nvSpPr>
        <p:spPr>
          <a:xfrm>
            <a:off x="4645032"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32" name="Shape 332"/>
          <p:cNvSpPr txBox="1">
            <a:spLocks noGrp="1"/>
          </p:cNvSpPr>
          <p:nvPr>
            <p:ph type="body" idx="1"/>
          </p:nvPr>
        </p:nvSpPr>
        <p:spPr>
          <a:xfrm>
            <a:off x="457200" y="1600200"/>
            <a:ext cx="4038599" cy="45338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3" name="Shape 333"/>
          <p:cNvSpPr txBox="1">
            <a:spLocks noGrp="1"/>
          </p:cNvSpPr>
          <p:nvPr>
            <p:ph type="body" idx="2"/>
          </p:nvPr>
        </p:nvSpPr>
        <p:spPr>
          <a:xfrm>
            <a:off x="4648200" y="1600200"/>
            <a:ext cx="4038599" cy="45338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6" name="Shape 336"/>
          <p:cNvSpPr txBox="1">
            <a:spLocks noGrp="1"/>
          </p:cNvSpPr>
          <p:nvPr>
            <p:ph type="body" idx="1"/>
          </p:nvPr>
        </p:nvSpPr>
        <p:spPr>
          <a:xfrm>
            <a:off x="722312" y="2906715"/>
            <a:ext cx="7772400" cy="1500187"/>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47"/>
        <p:cNvGrpSpPr/>
        <p:nvPr/>
      </p:nvGrpSpPr>
      <p:grpSpPr>
        <a:xfrm>
          <a:off x="0" y="0"/>
          <a:ext cx="0" cy="0"/>
          <a:chOff x="0" y="0"/>
          <a:chExt cx="0" cy="0"/>
        </a:xfrm>
      </p:grpSpPr>
      <p:sp>
        <p:nvSpPr>
          <p:cNvPr id="348" name="Shape 348"/>
          <p:cNvSpPr txBox="1">
            <a:spLocks noGrp="1"/>
          </p:cNvSpPr>
          <p:nvPr>
            <p:ph type="ctrTitle"/>
          </p:nvPr>
        </p:nvSpPr>
        <p:spPr>
          <a:xfrm>
            <a:off x="685800" y="2129511"/>
            <a:ext cx="7772400" cy="1471836"/>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49" name="Shape 349"/>
          <p:cNvSpPr txBox="1">
            <a:spLocks noGrp="1"/>
          </p:cNvSpPr>
          <p:nvPr>
            <p:ph type="subTitle" idx="1"/>
          </p:nvPr>
        </p:nvSpPr>
        <p:spPr>
          <a:xfrm>
            <a:off x="1371600" y="3886835"/>
            <a:ext cx="6400799" cy="1750978"/>
          </a:xfrm>
          <a:prstGeom prst="rect">
            <a:avLst/>
          </a:prstGeom>
          <a:noFill/>
          <a:ln>
            <a:noFill/>
          </a:ln>
        </p:spPr>
        <p:txBody>
          <a:bodyPr lIns="91425" tIns="91425" rIns="91425" bIns="91425" anchor="t" anchorCtr="0"/>
          <a:lstStyle>
            <a:lvl1pPr marL="0" marR="0" indent="0" algn="ctr" rtl="0">
              <a:spcBef>
                <a:spcPts val="720"/>
              </a:spcBef>
              <a:spcAft>
                <a:spcPts val="0"/>
              </a:spcAft>
              <a:buClr>
                <a:srgbClr val="887952"/>
              </a:buClr>
              <a:buFont typeface="Arial"/>
              <a:buNone/>
              <a:defRPr/>
            </a:lvl1pPr>
            <a:lvl2pPr marL="457200" marR="0" indent="0" algn="ctr" rtl="0">
              <a:spcBef>
                <a:spcPts val="720"/>
              </a:spcBef>
              <a:spcAft>
                <a:spcPts val="0"/>
              </a:spcAft>
              <a:buClr>
                <a:srgbClr val="887952"/>
              </a:buClr>
              <a:buFont typeface="Arial"/>
              <a:buNone/>
              <a:defRPr/>
            </a:lvl2pPr>
            <a:lvl3pPr marL="914400" marR="0" indent="0" algn="ctr" rtl="0">
              <a:spcBef>
                <a:spcPts val="720"/>
              </a:spcBef>
              <a:spcAft>
                <a:spcPts val="0"/>
              </a:spcAft>
              <a:buClr>
                <a:srgbClr val="887952"/>
              </a:buClr>
              <a:buFont typeface="Arial"/>
              <a:buNone/>
              <a:defRPr/>
            </a:lvl3pPr>
            <a:lvl4pPr marL="1371600" marR="0" indent="0" algn="ctr" rtl="0">
              <a:spcBef>
                <a:spcPts val="720"/>
              </a:spcBef>
              <a:spcAft>
                <a:spcPts val="0"/>
              </a:spcAft>
              <a:buClr>
                <a:srgbClr val="887952"/>
              </a:buClr>
              <a:buFont typeface="Arial"/>
              <a:buNone/>
              <a:defRPr/>
            </a:lvl4pPr>
            <a:lvl5pPr marL="1828800" marR="0" indent="0" algn="ctr" rtl="0">
              <a:spcBef>
                <a:spcPts val="720"/>
              </a:spcBef>
              <a:spcAft>
                <a:spcPts val="0"/>
              </a:spcAft>
              <a:buClr>
                <a:srgbClr val="887952"/>
              </a:buClr>
              <a:buFont typeface="Arial"/>
              <a:buNone/>
              <a:defRPr/>
            </a:lvl5pPr>
            <a:lvl6pPr marL="2286000" marR="0" indent="0" algn="ctr" rtl="0">
              <a:spcBef>
                <a:spcPts val="720"/>
              </a:spcBef>
              <a:spcAft>
                <a:spcPts val="0"/>
              </a:spcAft>
              <a:buClr>
                <a:srgbClr val="887952"/>
              </a:buClr>
              <a:buFont typeface="Arial"/>
              <a:buNone/>
              <a:defRPr/>
            </a:lvl6pPr>
            <a:lvl7pPr marL="2743200" marR="0" indent="0" algn="ctr" rtl="0">
              <a:spcBef>
                <a:spcPts val="720"/>
              </a:spcBef>
              <a:spcAft>
                <a:spcPts val="0"/>
              </a:spcAft>
              <a:buClr>
                <a:srgbClr val="887952"/>
              </a:buClr>
              <a:buFont typeface="Arial"/>
              <a:buNone/>
              <a:defRPr/>
            </a:lvl7pPr>
            <a:lvl8pPr marL="3200400" marR="0" indent="0" algn="ctr" rtl="0">
              <a:spcBef>
                <a:spcPts val="720"/>
              </a:spcBef>
              <a:spcAft>
                <a:spcPts val="0"/>
              </a:spcAft>
              <a:buClr>
                <a:srgbClr val="887952"/>
              </a:buClr>
              <a:buFont typeface="Arial"/>
              <a:buNone/>
              <a:defRPr/>
            </a:lvl8pPr>
            <a:lvl9pPr marL="3657600" marR="0" indent="0" algn="ctr" rtl="0">
              <a:spcBef>
                <a:spcPts val="720"/>
              </a:spcBef>
              <a:spcAft>
                <a:spcPts val="0"/>
              </a:spcAft>
              <a:buClr>
                <a:srgbClr val="887952"/>
              </a:buClr>
              <a:buFont typeface="Arial"/>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rgbClr val="2F2F47"/>
            </a:gs>
          </a:gsLst>
          <a:lin ang="2700000" scaled="0"/>
        </a:gradFill>
        <a:effectLst/>
      </p:bgPr>
    </p:bg>
    <p:spTree>
      <p:nvGrpSpPr>
        <p:cNvPr id="1" name="Shape 85"/>
        <p:cNvGrpSpPr/>
        <p:nvPr/>
      </p:nvGrpSpPr>
      <p:grpSpPr>
        <a:xfrm>
          <a:off x="0" y="0"/>
          <a:ext cx="0" cy="0"/>
          <a:chOff x="0" y="0"/>
          <a:chExt cx="0" cy="0"/>
        </a:xfrm>
      </p:grpSpPr>
      <p:grpSp>
        <p:nvGrpSpPr>
          <p:cNvPr id="86" name="Shape 86"/>
          <p:cNvGrpSpPr/>
          <p:nvPr/>
        </p:nvGrpSpPr>
        <p:grpSpPr>
          <a:xfrm>
            <a:off x="-103186" y="1304519"/>
            <a:ext cx="9350374" cy="5639080"/>
            <a:chOff x="-103186" y="1304519"/>
            <a:chExt cx="9350374" cy="5639080"/>
          </a:xfrm>
        </p:grpSpPr>
        <p:sp>
          <p:nvSpPr>
            <p:cNvPr id="87" name="Shape 87"/>
            <p:cNvSpPr txBox="1"/>
            <p:nvPr/>
          </p:nvSpPr>
          <p:spPr>
            <a:xfrm rot="10020000" flipH="1">
              <a:off x="-22225" y="1639886"/>
              <a:ext cx="2768600"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88" name="Shape 88"/>
            <p:cNvSpPr txBox="1"/>
            <p:nvPr/>
          </p:nvSpPr>
          <p:spPr>
            <a:xfrm rot="10020000" flipH="1">
              <a:off x="-38099" y="1789112"/>
              <a:ext cx="3227387"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89" name="Shape 89"/>
            <p:cNvSpPr txBox="1"/>
            <p:nvPr/>
          </p:nvSpPr>
          <p:spPr>
            <a:xfrm rot="9959999" flipH="1">
              <a:off x="-42862" y="1901825"/>
              <a:ext cx="3565525"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0" name="Shape 90"/>
            <p:cNvSpPr txBox="1"/>
            <p:nvPr/>
          </p:nvSpPr>
          <p:spPr>
            <a:xfrm rot="9899999" flipH="1">
              <a:off x="-68262" y="2036762"/>
              <a:ext cx="3930649" cy="9525"/>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1" name="Shape 91"/>
            <p:cNvSpPr txBox="1"/>
            <p:nvPr/>
          </p:nvSpPr>
          <p:spPr>
            <a:xfrm rot="9840000" flipH="1">
              <a:off x="-80961" y="2217737"/>
              <a:ext cx="4397374"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2" name="Shape 92"/>
            <p:cNvSpPr txBox="1"/>
            <p:nvPr/>
          </p:nvSpPr>
          <p:spPr>
            <a:xfrm rot="9780000" flipH="1">
              <a:off x="-103186" y="2417761"/>
              <a:ext cx="4854575"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3" name="Shape 93"/>
            <p:cNvSpPr txBox="1"/>
            <p:nvPr/>
          </p:nvSpPr>
          <p:spPr>
            <a:xfrm rot="9719999" flipH="1">
              <a:off x="-147637" y="2689224"/>
              <a:ext cx="5402262"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4" name="Shape 94"/>
            <p:cNvSpPr txBox="1"/>
            <p:nvPr/>
          </p:nvSpPr>
          <p:spPr>
            <a:xfrm rot="9599999" flipH="1">
              <a:off x="-157162" y="2957512"/>
              <a:ext cx="5951536" cy="9524"/>
            </a:xfrm>
            <a:prstGeom prst="rect">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5" name="Shape 95"/>
            <p:cNvSpPr txBox="1"/>
            <p:nvPr/>
          </p:nvSpPr>
          <p:spPr>
            <a:xfrm rot="9419999" flipH="1">
              <a:off x="-261937" y="3259137"/>
              <a:ext cx="6681786" cy="9525"/>
            </a:xfrm>
            <a:prstGeom prst="rect">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6" name="Shape 96"/>
            <p:cNvSpPr txBox="1"/>
            <p:nvPr/>
          </p:nvSpPr>
          <p:spPr>
            <a:xfrm rot="9360000" flipH="1">
              <a:off x="-339724" y="3633786"/>
              <a:ext cx="7321550" cy="9525"/>
            </a:xfrm>
            <a:prstGeom prst="rect">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7" name="Shape 97"/>
            <p:cNvSpPr txBox="1"/>
            <p:nvPr/>
          </p:nvSpPr>
          <p:spPr>
            <a:xfrm rot="9179999" flipH="1">
              <a:off x="-496886" y="4154486"/>
              <a:ext cx="8254999"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8" name="Shape 98"/>
            <p:cNvSpPr txBox="1"/>
            <p:nvPr/>
          </p:nvSpPr>
          <p:spPr>
            <a:xfrm rot="8939999" flipH="1">
              <a:off x="14286" y="4573587"/>
              <a:ext cx="8574087" cy="9524"/>
            </a:xfrm>
            <a:prstGeom prst="rect">
              <a:avLst/>
            </a:prstGeom>
            <a:gradFill>
              <a:gsLst>
                <a:gs pos="0">
                  <a:schemeClr val="dk2"/>
                </a:gs>
                <a:gs pos="100000">
                  <a:srgbClr val="2F2F47"/>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9" name="Shape 99"/>
            <p:cNvSpPr txBox="1"/>
            <p:nvPr/>
          </p:nvSpPr>
          <p:spPr>
            <a:xfrm rot="8639999" flipH="1">
              <a:off x="2093912" y="4648199"/>
              <a:ext cx="7321550" cy="9524"/>
            </a:xfrm>
            <a:prstGeom prst="rect">
              <a:avLst/>
            </a:prstGeom>
            <a:gradFill>
              <a:gsLst>
                <a:gs pos="0">
                  <a:schemeClr val="dk2"/>
                </a:gs>
                <a:gs pos="100000">
                  <a:srgbClr val="1F1F2E"/>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0" name="Shape 100"/>
            <p:cNvSpPr txBox="1"/>
            <p:nvPr/>
          </p:nvSpPr>
          <p:spPr>
            <a:xfrm rot="8220000" flipH="1">
              <a:off x="4256087" y="4875212"/>
              <a:ext cx="5676899" cy="9524"/>
            </a:xfrm>
            <a:prstGeom prst="rect">
              <a:avLst/>
            </a:prstGeom>
            <a:gradFill>
              <a:gsLst>
                <a:gs pos="0">
                  <a:schemeClr val="dk2"/>
                </a:gs>
                <a:gs pos="100000">
                  <a:srgbClr val="030305"/>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1" name="Shape 101"/>
            <p:cNvSpPr txBox="1"/>
            <p:nvPr/>
          </p:nvSpPr>
          <p:spPr>
            <a:xfrm rot="2460000" flipH="1">
              <a:off x="8080374" y="3914774"/>
              <a:ext cx="9524" cy="3300411"/>
            </a:xfrm>
            <a:prstGeom prst="rect">
              <a:avLst/>
            </a:prstGeom>
            <a:gradFill>
              <a:gsLst>
                <a:gs pos="0">
                  <a:schemeClr val="dk2"/>
                </a:gs>
                <a:gs pos="100000">
                  <a:srgbClr val="00000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2" name="Shape 102"/>
            <p:cNvSpPr txBox="1"/>
            <p:nvPr/>
          </p:nvSpPr>
          <p:spPr>
            <a:xfrm rot="-8639999">
              <a:off x="8915399" y="6221412"/>
              <a:ext cx="9524" cy="795336"/>
            </a:xfrm>
            <a:prstGeom prst="rect">
              <a:avLst/>
            </a:prstGeom>
            <a:gradFill>
              <a:gsLst>
                <a:gs pos="0">
                  <a:schemeClr val="dk2"/>
                </a:gs>
                <a:gs pos="100000">
                  <a:srgbClr val="00000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3" name="Shape 103"/>
            <p:cNvSpPr txBox="1"/>
            <p:nvPr/>
          </p:nvSpPr>
          <p:spPr>
            <a:xfrm rot="1019999">
              <a:off x="-231774" y="3746500"/>
              <a:ext cx="9598025" cy="9524"/>
            </a:xfrm>
            <a:prstGeom prst="rect">
              <a:avLst/>
            </a:prstGeom>
            <a:gradFill>
              <a:gsLst>
                <a:gs pos="0">
                  <a:schemeClr val="dk2"/>
                </a:gs>
                <a:gs pos="100000">
                  <a:srgbClr val="3838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4" name="Shape 104"/>
            <p:cNvSpPr txBox="1"/>
            <p:nvPr/>
          </p:nvSpPr>
          <p:spPr>
            <a:xfrm rot="1559999">
              <a:off x="-314324" y="5391150"/>
              <a:ext cx="6575424" cy="9525"/>
            </a:xfrm>
            <a:prstGeom prst="rect">
              <a:avLst/>
            </a:prstGeom>
            <a:gradFill>
              <a:gsLst>
                <a:gs pos="0">
                  <a:schemeClr val="dk2"/>
                </a:gs>
                <a:gs pos="100000">
                  <a:srgbClr val="41416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5" name="Shape 105"/>
            <p:cNvSpPr txBox="1"/>
            <p:nvPr/>
          </p:nvSpPr>
          <p:spPr>
            <a:xfrm rot="1679999">
              <a:off x="-261936" y="5753100"/>
              <a:ext cx="4451350" cy="9525"/>
            </a:xfrm>
            <a:prstGeom prst="rect">
              <a:avLst/>
            </a:prstGeom>
            <a:gradFill>
              <a:gsLst>
                <a:gs pos="0">
                  <a:schemeClr val="dk2"/>
                </a:gs>
                <a:gs pos="100000">
                  <a:srgbClr val="41416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6" name="Shape 106"/>
            <p:cNvSpPr txBox="1"/>
            <p:nvPr/>
          </p:nvSpPr>
          <p:spPr>
            <a:xfrm rot="1920000">
              <a:off x="-174625" y="6226174"/>
              <a:ext cx="2222499" cy="9525"/>
            </a:xfrm>
            <a:prstGeom prst="rect">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7" name="Shape 107"/>
            <p:cNvSpPr txBox="1"/>
            <p:nvPr/>
          </p:nvSpPr>
          <p:spPr>
            <a:xfrm rot="1380000">
              <a:off x="-342900" y="5113336"/>
              <a:ext cx="8694737" cy="9525"/>
            </a:xfrm>
            <a:prstGeom prst="rect">
              <a:avLst/>
            </a:prstGeom>
            <a:gradFill>
              <a:gsLst>
                <a:gs pos="0">
                  <a:schemeClr val="dk2"/>
                </a:gs>
                <a:gs pos="100000">
                  <a:srgbClr val="32324A"/>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8" name="Shape 108"/>
            <p:cNvSpPr txBox="1"/>
            <p:nvPr/>
          </p:nvSpPr>
          <p:spPr>
            <a:xfrm rot="959999">
              <a:off x="-182562" y="3379787"/>
              <a:ext cx="9550400" cy="9524"/>
            </a:xfrm>
            <a:prstGeom prst="rect">
              <a:avLst/>
            </a:prstGeom>
            <a:gradFill>
              <a:gsLst>
                <a:gs pos="0">
                  <a:schemeClr val="dk2"/>
                </a:gs>
                <a:gs pos="100000">
                  <a:srgbClr val="3B3B58"/>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9" name="Shape 109"/>
            <p:cNvSpPr txBox="1"/>
            <p:nvPr/>
          </p:nvSpPr>
          <p:spPr>
            <a:xfrm rot="-9839999" flipH="1">
              <a:off x="126999" y="3089275"/>
              <a:ext cx="9137650"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0" name="Shape 110"/>
            <p:cNvSpPr txBox="1"/>
            <p:nvPr/>
          </p:nvSpPr>
          <p:spPr>
            <a:xfrm rot="840000">
              <a:off x="593725" y="2860675"/>
              <a:ext cx="8691561"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1" name="Shape 111"/>
            <p:cNvSpPr txBox="1"/>
            <p:nvPr/>
          </p:nvSpPr>
          <p:spPr>
            <a:xfrm rot="719999">
              <a:off x="1346199" y="2511424"/>
              <a:ext cx="7899399"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2" name="Shape 112"/>
            <p:cNvSpPr txBox="1"/>
            <p:nvPr/>
          </p:nvSpPr>
          <p:spPr>
            <a:xfrm rot="719999">
              <a:off x="1671636" y="2343150"/>
              <a:ext cx="7554912"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3" name="Shape 113"/>
            <p:cNvSpPr txBox="1"/>
            <p:nvPr/>
          </p:nvSpPr>
          <p:spPr>
            <a:xfrm rot="659999">
              <a:off x="1974850" y="2185987"/>
              <a:ext cx="7234236" cy="9525"/>
            </a:xfrm>
            <a:prstGeom prst="rect">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4" name="Shape 114"/>
            <p:cNvSpPr txBox="1"/>
            <p:nvPr/>
          </p:nvSpPr>
          <p:spPr>
            <a:xfrm rot="-10140000" flipH="1">
              <a:off x="2360612" y="2071687"/>
              <a:ext cx="6848475" cy="9525"/>
            </a:xfrm>
            <a:prstGeom prst="rect">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5" name="Shape 115"/>
            <p:cNvSpPr txBox="1"/>
            <p:nvPr/>
          </p:nvSpPr>
          <p:spPr>
            <a:xfrm rot="-10140000" flipH="1">
              <a:off x="2619375" y="1933574"/>
              <a:ext cx="6594475" cy="9525"/>
            </a:xfrm>
            <a:prstGeom prst="rect">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6" name="Shape 116"/>
            <p:cNvSpPr txBox="1"/>
            <p:nvPr/>
          </p:nvSpPr>
          <p:spPr>
            <a:xfrm rot="-9960000" flipH="1">
              <a:off x="969962" y="2673349"/>
              <a:ext cx="8261349"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7" name="Shape 117"/>
            <p:cNvSpPr txBox="1"/>
            <p:nvPr/>
          </p:nvSpPr>
          <p:spPr>
            <a:xfrm rot="-9479999" flipH="1">
              <a:off x="-323850" y="4724400"/>
              <a:ext cx="9763124" cy="9524"/>
            </a:xfrm>
            <a:prstGeom prst="rect">
              <a:avLst/>
            </a:prstGeom>
            <a:gradFill>
              <a:gsLst>
                <a:gs pos="0">
                  <a:schemeClr val="dk2"/>
                </a:gs>
                <a:gs pos="100000">
                  <a:srgbClr val="3838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8" name="Shape 118"/>
            <p:cNvSpPr txBox="1"/>
            <p:nvPr/>
          </p:nvSpPr>
          <p:spPr>
            <a:xfrm rot="-9600000" flipH="1">
              <a:off x="-276224" y="4227512"/>
              <a:ext cx="9690100" cy="9524"/>
            </a:xfrm>
            <a:prstGeom prst="rect">
              <a:avLst/>
            </a:prstGeom>
            <a:gradFill>
              <a:gsLst>
                <a:gs pos="0">
                  <a:schemeClr val="dk2"/>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9" name="Shape 119"/>
            <p:cNvSpPr/>
            <p:nvPr/>
          </p:nvSpPr>
          <p:spPr>
            <a:xfrm>
              <a:off x="1174750" y="5332412"/>
              <a:ext cx="266699" cy="152399"/>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0" name="Shape 120"/>
            <p:cNvSpPr/>
            <p:nvPr/>
          </p:nvSpPr>
          <p:spPr>
            <a:xfrm>
              <a:off x="374650" y="4879975"/>
              <a:ext cx="266699" cy="150811"/>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1" name="Shape 121"/>
            <p:cNvSpPr/>
            <p:nvPr/>
          </p:nvSpPr>
          <p:spPr>
            <a:xfrm>
              <a:off x="252412" y="5797550"/>
              <a:ext cx="311149" cy="168274"/>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2" name="Shape 122"/>
            <p:cNvSpPr/>
            <p:nvPr/>
          </p:nvSpPr>
          <p:spPr>
            <a:xfrm>
              <a:off x="3297237" y="4224337"/>
              <a:ext cx="247649" cy="133349"/>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3" name="Shape 123"/>
            <p:cNvSpPr/>
            <p:nvPr/>
          </p:nvSpPr>
          <p:spPr>
            <a:xfrm>
              <a:off x="1941511" y="4883150"/>
              <a:ext cx="266699" cy="150811"/>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4" name="Shape 124"/>
            <p:cNvSpPr/>
            <p:nvPr/>
          </p:nvSpPr>
          <p:spPr>
            <a:xfrm>
              <a:off x="2676525" y="4535487"/>
              <a:ext cx="247649" cy="142875"/>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5" name="Shape 125"/>
            <p:cNvSpPr/>
            <p:nvPr/>
          </p:nvSpPr>
          <p:spPr>
            <a:xfrm>
              <a:off x="1190625" y="4506912"/>
              <a:ext cx="239711" cy="141287"/>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6" name="Shape 126"/>
            <p:cNvSpPr/>
            <p:nvPr/>
          </p:nvSpPr>
          <p:spPr>
            <a:xfrm>
              <a:off x="582612" y="4216400"/>
              <a:ext cx="238124" cy="133349"/>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7" name="Shape 127"/>
            <p:cNvSpPr/>
            <p:nvPr/>
          </p:nvSpPr>
          <p:spPr>
            <a:xfrm>
              <a:off x="1860550" y="4194175"/>
              <a:ext cx="247649" cy="131761"/>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8" name="Shape 128"/>
            <p:cNvSpPr/>
            <p:nvPr/>
          </p:nvSpPr>
          <p:spPr>
            <a:xfrm>
              <a:off x="3811587" y="3944937"/>
              <a:ext cx="247649" cy="131761"/>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9" name="Shape 129"/>
            <p:cNvSpPr/>
            <p:nvPr/>
          </p:nvSpPr>
          <p:spPr>
            <a:xfrm>
              <a:off x="3032125" y="3673475"/>
              <a:ext cx="212724" cy="11588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0" name="Shape 130"/>
            <p:cNvSpPr/>
            <p:nvPr/>
          </p:nvSpPr>
          <p:spPr>
            <a:xfrm>
              <a:off x="3578225" y="3419475"/>
              <a:ext cx="212724" cy="968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1" name="Shape 131"/>
            <p:cNvSpPr/>
            <p:nvPr/>
          </p:nvSpPr>
          <p:spPr>
            <a:xfrm>
              <a:off x="4352925" y="3659187"/>
              <a:ext cx="222250" cy="114300"/>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2" name="Shape 132"/>
            <p:cNvSpPr/>
            <p:nvPr/>
          </p:nvSpPr>
          <p:spPr>
            <a:xfrm>
              <a:off x="4464050" y="3013075"/>
              <a:ext cx="204786" cy="968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3" name="Shape 133"/>
            <p:cNvSpPr/>
            <p:nvPr/>
          </p:nvSpPr>
          <p:spPr>
            <a:xfrm>
              <a:off x="5907087" y="2844800"/>
              <a:ext cx="203199" cy="968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4" name="Shape 134"/>
            <p:cNvSpPr/>
            <p:nvPr/>
          </p:nvSpPr>
          <p:spPr>
            <a:xfrm>
              <a:off x="5600700" y="3009900"/>
              <a:ext cx="203199" cy="968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5" name="Shape 135"/>
            <p:cNvSpPr/>
            <p:nvPr/>
          </p:nvSpPr>
          <p:spPr>
            <a:xfrm>
              <a:off x="4864100" y="2822575"/>
              <a:ext cx="203199" cy="98425"/>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6" name="Shape 136"/>
            <p:cNvSpPr/>
            <p:nvPr/>
          </p:nvSpPr>
          <p:spPr>
            <a:xfrm>
              <a:off x="5202237" y="3213100"/>
              <a:ext cx="212724" cy="115886"/>
            </a:xfrm>
            <a:prstGeom prst="ellipse">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7" name="Shape 137"/>
            <p:cNvSpPr/>
            <p:nvPr/>
          </p:nvSpPr>
          <p:spPr>
            <a:xfrm>
              <a:off x="4805362" y="3429000"/>
              <a:ext cx="211136" cy="96836"/>
            </a:xfrm>
            <a:prstGeom prst="ellipse">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8" name="Shape 138"/>
            <p:cNvSpPr/>
            <p:nvPr/>
          </p:nvSpPr>
          <p:spPr>
            <a:xfrm>
              <a:off x="2490786" y="3894137"/>
              <a:ext cx="238124" cy="142875"/>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9" name="Shape 139"/>
            <p:cNvSpPr/>
            <p:nvPr/>
          </p:nvSpPr>
          <p:spPr>
            <a:xfrm>
              <a:off x="2957511" y="3219450"/>
              <a:ext cx="220662" cy="96836"/>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0" name="Shape 140"/>
            <p:cNvSpPr/>
            <p:nvPr/>
          </p:nvSpPr>
          <p:spPr>
            <a:xfrm>
              <a:off x="2401886" y="3452812"/>
              <a:ext cx="220662" cy="96836"/>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1" name="Shape 141"/>
            <p:cNvSpPr/>
            <p:nvPr/>
          </p:nvSpPr>
          <p:spPr>
            <a:xfrm>
              <a:off x="1890711" y="3668712"/>
              <a:ext cx="212724" cy="114300"/>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2" name="Shape 142"/>
            <p:cNvSpPr/>
            <p:nvPr/>
          </p:nvSpPr>
          <p:spPr>
            <a:xfrm>
              <a:off x="1831975" y="3249611"/>
              <a:ext cx="212724"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3" name="Shape 143"/>
            <p:cNvSpPr/>
            <p:nvPr/>
          </p:nvSpPr>
          <p:spPr>
            <a:xfrm>
              <a:off x="1812925" y="2862261"/>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4" name="Shape 144"/>
            <p:cNvSpPr/>
            <p:nvPr/>
          </p:nvSpPr>
          <p:spPr>
            <a:xfrm>
              <a:off x="2381250" y="3035300"/>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5" name="Shape 145"/>
            <p:cNvSpPr/>
            <p:nvPr/>
          </p:nvSpPr>
          <p:spPr>
            <a:xfrm>
              <a:off x="2863850" y="2859086"/>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6" name="Shape 146"/>
            <p:cNvSpPr/>
            <p:nvPr/>
          </p:nvSpPr>
          <p:spPr>
            <a:xfrm>
              <a:off x="3427412" y="3024186"/>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7" name="Shape 147"/>
            <p:cNvSpPr/>
            <p:nvPr/>
          </p:nvSpPr>
          <p:spPr>
            <a:xfrm>
              <a:off x="3860800" y="2836861"/>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8" name="Shape 148"/>
            <p:cNvSpPr/>
            <p:nvPr/>
          </p:nvSpPr>
          <p:spPr>
            <a:xfrm>
              <a:off x="746125" y="3225800"/>
              <a:ext cx="212724" cy="115886"/>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9" name="Shape 149"/>
            <p:cNvSpPr/>
            <p:nvPr/>
          </p:nvSpPr>
          <p:spPr>
            <a:xfrm>
              <a:off x="107950" y="3438525"/>
              <a:ext cx="212724" cy="115886"/>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0" name="Shape 150"/>
            <p:cNvSpPr/>
            <p:nvPr/>
          </p:nvSpPr>
          <p:spPr>
            <a:xfrm>
              <a:off x="1266825" y="3041650"/>
              <a:ext cx="203199" cy="96836"/>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1" name="Shape 151"/>
            <p:cNvSpPr/>
            <p:nvPr/>
          </p:nvSpPr>
          <p:spPr>
            <a:xfrm>
              <a:off x="722312" y="2852736"/>
              <a:ext cx="203199" cy="968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2" name="Shape 152"/>
            <p:cNvSpPr/>
            <p:nvPr/>
          </p:nvSpPr>
          <p:spPr>
            <a:xfrm>
              <a:off x="179386" y="3017836"/>
              <a:ext cx="203199" cy="968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3" name="Shape 153"/>
            <p:cNvSpPr/>
            <p:nvPr/>
          </p:nvSpPr>
          <p:spPr>
            <a:xfrm>
              <a:off x="685800" y="3687762"/>
              <a:ext cx="220662"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4" name="Shape 154"/>
            <p:cNvSpPr/>
            <p:nvPr/>
          </p:nvSpPr>
          <p:spPr>
            <a:xfrm>
              <a:off x="1292225" y="3457575"/>
              <a:ext cx="212724"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5" name="Shape 155"/>
            <p:cNvSpPr/>
            <p:nvPr/>
          </p:nvSpPr>
          <p:spPr>
            <a:xfrm>
              <a:off x="1252537" y="3924300"/>
              <a:ext cx="247649" cy="141287"/>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6" name="Shape 156"/>
            <p:cNvSpPr/>
            <p:nvPr/>
          </p:nvSpPr>
          <p:spPr>
            <a:xfrm>
              <a:off x="4038600" y="3198811"/>
              <a:ext cx="222250" cy="114300"/>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7" name="Shape 157"/>
            <p:cNvSpPr/>
            <p:nvPr/>
          </p:nvSpPr>
          <p:spPr>
            <a:xfrm>
              <a:off x="2312986" y="2698750"/>
              <a:ext cx="195261"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8" name="Shape 158"/>
            <p:cNvSpPr/>
            <p:nvPr/>
          </p:nvSpPr>
          <p:spPr>
            <a:xfrm>
              <a:off x="2773361" y="2538411"/>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9" name="Shape 159"/>
            <p:cNvSpPr/>
            <p:nvPr/>
          </p:nvSpPr>
          <p:spPr>
            <a:xfrm>
              <a:off x="2198686" y="2390775"/>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0" name="Shape 160"/>
            <p:cNvSpPr/>
            <p:nvPr/>
          </p:nvSpPr>
          <p:spPr>
            <a:xfrm>
              <a:off x="1735136" y="2532061"/>
              <a:ext cx="195261"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1" name="Shape 161"/>
            <p:cNvSpPr/>
            <p:nvPr/>
          </p:nvSpPr>
          <p:spPr>
            <a:xfrm>
              <a:off x="1257300" y="2682875"/>
              <a:ext cx="196850" cy="80961"/>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2" name="Shape 162"/>
            <p:cNvSpPr/>
            <p:nvPr/>
          </p:nvSpPr>
          <p:spPr>
            <a:xfrm>
              <a:off x="3192461" y="2400300"/>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3" name="Shape 163"/>
            <p:cNvSpPr/>
            <p:nvPr/>
          </p:nvSpPr>
          <p:spPr>
            <a:xfrm>
              <a:off x="3313112" y="2692400"/>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4" name="Shape 164"/>
            <p:cNvSpPr/>
            <p:nvPr/>
          </p:nvSpPr>
          <p:spPr>
            <a:xfrm>
              <a:off x="3722687" y="2541586"/>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5" name="Shape 165"/>
            <p:cNvSpPr/>
            <p:nvPr/>
          </p:nvSpPr>
          <p:spPr>
            <a:xfrm>
              <a:off x="4260850" y="2676525"/>
              <a:ext cx="195261"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6" name="Shape 166"/>
            <p:cNvSpPr/>
            <p:nvPr/>
          </p:nvSpPr>
          <p:spPr>
            <a:xfrm>
              <a:off x="1279525" y="2400300"/>
              <a:ext cx="195261" cy="79375"/>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7" name="Shape 167"/>
            <p:cNvSpPr/>
            <p:nvPr/>
          </p:nvSpPr>
          <p:spPr>
            <a:xfrm>
              <a:off x="785812" y="2535236"/>
              <a:ext cx="195261" cy="79375"/>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8" name="Shape 168"/>
            <p:cNvSpPr/>
            <p:nvPr/>
          </p:nvSpPr>
          <p:spPr>
            <a:xfrm>
              <a:off x="361950" y="2393950"/>
              <a:ext cx="195261" cy="79375"/>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9" name="Shape 169"/>
            <p:cNvSpPr/>
            <p:nvPr/>
          </p:nvSpPr>
          <p:spPr>
            <a:xfrm>
              <a:off x="249237" y="2695575"/>
              <a:ext cx="195261" cy="79375"/>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0" name="Shape 170"/>
            <p:cNvSpPr/>
            <p:nvPr/>
          </p:nvSpPr>
          <p:spPr>
            <a:xfrm>
              <a:off x="4583112" y="2532061"/>
              <a:ext cx="196850" cy="79375"/>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1" name="Shape 171"/>
            <p:cNvSpPr/>
            <p:nvPr/>
          </p:nvSpPr>
          <p:spPr>
            <a:xfrm>
              <a:off x="4887912" y="2398711"/>
              <a:ext cx="196850" cy="80961"/>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2" name="Shape 172"/>
            <p:cNvSpPr/>
            <p:nvPr/>
          </p:nvSpPr>
          <p:spPr>
            <a:xfrm>
              <a:off x="5191125" y="2679700"/>
              <a:ext cx="196850"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3" name="Shape 173"/>
            <p:cNvSpPr/>
            <p:nvPr/>
          </p:nvSpPr>
          <p:spPr>
            <a:xfrm>
              <a:off x="5481637" y="2538411"/>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4" name="Shape 174"/>
            <p:cNvSpPr/>
            <p:nvPr/>
          </p:nvSpPr>
          <p:spPr>
            <a:xfrm>
              <a:off x="5795962" y="2390775"/>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5" name="Shape 175"/>
            <p:cNvSpPr/>
            <p:nvPr/>
          </p:nvSpPr>
          <p:spPr>
            <a:xfrm>
              <a:off x="6748461" y="2401886"/>
              <a:ext cx="196850"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6" name="Shape 176"/>
            <p:cNvSpPr/>
            <p:nvPr/>
          </p:nvSpPr>
          <p:spPr>
            <a:xfrm>
              <a:off x="6192837" y="2700336"/>
              <a:ext cx="203199" cy="79375"/>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7" name="Shape 177"/>
            <p:cNvSpPr/>
            <p:nvPr/>
          </p:nvSpPr>
          <p:spPr>
            <a:xfrm>
              <a:off x="6486525" y="2552700"/>
              <a:ext cx="203199" cy="79375"/>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8" name="Shape 178"/>
            <p:cNvSpPr/>
            <p:nvPr/>
          </p:nvSpPr>
          <p:spPr>
            <a:xfrm>
              <a:off x="2035175" y="5799137"/>
              <a:ext cx="311149" cy="176212"/>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9" name="Shape 179"/>
            <p:cNvSpPr/>
            <p:nvPr/>
          </p:nvSpPr>
          <p:spPr>
            <a:xfrm>
              <a:off x="1122362" y="6372225"/>
              <a:ext cx="303211" cy="177800"/>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0" name="Shape 180"/>
            <p:cNvSpPr/>
            <p:nvPr/>
          </p:nvSpPr>
          <p:spPr>
            <a:xfrm>
              <a:off x="3538537" y="4905375"/>
              <a:ext cx="266699" cy="150811"/>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1" name="Shape 181"/>
            <p:cNvSpPr/>
            <p:nvPr/>
          </p:nvSpPr>
          <p:spPr>
            <a:xfrm>
              <a:off x="4133850" y="4551362"/>
              <a:ext cx="247649" cy="141287"/>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2" name="Shape 182"/>
            <p:cNvSpPr/>
            <p:nvPr/>
          </p:nvSpPr>
          <p:spPr>
            <a:xfrm>
              <a:off x="4614862" y="4235450"/>
              <a:ext cx="247649" cy="133349"/>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3" name="Shape 183"/>
            <p:cNvSpPr/>
            <p:nvPr/>
          </p:nvSpPr>
          <p:spPr>
            <a:xfrm>
              <a:off x="5156200" y="3895725"/>
              <a:ext cx="238124" cy="142875"/>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4" name="Shape 184"/>
            <p:cNvSpPr/>
            <p:nvPr/>
          </p:nvSpPr>
          <p:spPr>
            <a:xfrm>
              <a:off x="2859086" y="5334000"/>
              <a:ext cx="266699" cy="150811"/>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5" name="Shape 185"/>
            <p:cNvSpPr/>
            <p:nvPr/>
          </p:nvSpPr>
          <p:spPr>
            <a:xfrm>
              <a:off x="5575300" y="3654425"/>
              <a:ext cx="212724" cy="115886"/>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6" name="Shape 186"/>
            <p:cNvSpPr/>
            <p:nvPr/>
          </p:nvSpPr>
          <p:spPr>
            <a:xfrm>
              <a:off x="6318250" y="3197225"/>
              <a:ext cx="212724" cy="114300"/>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7" name="Shape 187"/>
            <p:cNvSpPr/>
            <p:nvPr/>
          </p:nvSpPr>
          <p:spPr>
            <a:xfrm>
              <a:off x="5957887" y="3425825"/>
              <a:ext cx="212724" cy="96836"/>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8" name="Shape 188"/>
            <p:cNvSpPr/>
            <p:nvPr/>
          </p:nvSpPr>
          <p:spPr>
            <a:xfrm>
              <a:off x="6629400" y="3013075"/>
              <a:ext cx="203199"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9" name="Shape 189"/>
            <p:cNvSpPr/>
            <p:nvPr/>
          </p:nvSpPr>
          <p:spPr>
            <a:xfrm>
              <a:off x="6886575" y="2852736"/>
              <a:ext cx="204786"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0" name="Shape 190"/>
            <p:cNvSpPr/>
            <p:nvPr/>
          </p:nvSpPr>
          <p:spPr>
            <a:xfrm>
              <a:off x="7151686" y="2698750"/>
              <a:ext cx="196850" cy="80961"/>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1" name="Shape 191"/>
            <p:cNvSpPr/>
            <p:nvPr/>
          </p:nvSpPr>
          <p:spPr>
            <a:xfrm>
              <a:off x="7399336" y="2544761"/>
              <a:ext cx="195261" cy="79375"/>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2" name="Shape 192"/>
            <p:cNvSpPr/>
            <p:nvPr/>
          </p:nvSpPr>
          <p:spPr>
            <a:xfrm>
              <a:off x="7624761" y="2400300"/>
              <a:ext cx="203199" cy="80961"/>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3" name="Shape 193"/>
            <p:cNvSpPr/>
            <p:nvPr/>
          </p:nvSpPr>
          <p:spPr>
            <a:xfrm>
              <a:off x="7826375" y="2271711"/>
              <a:ext cx="176212" cy="79375"/>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4" name="Shape 194"/>
            <p:cNvSpPr/>
            <p:nvPr/>
          </p:nvSpPr>
          <p:spPr>
            <a:xfrm>
              <a:off x="6088062" y="2270125"/>
              <a:ext cx="177800" cy="79375"/>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5" name="Shape 195"/>
            <p:cNvSpPr/>
            <p:nvPr/>
          </p:nvSpPr>
          <p:spPr>
            <a:xfrm>
              <a:off x="5216525" y="2270125"/>
              <a:ext cx="177800" cy="79375"/>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6" name="Shape 196"/>
            <p:cNvSpPr/>
            <p:nvPr/>
          </p:nvSpPr>
          <p:spPr>
            <a:xfrm>
              <a:off x="4718050" y="2168525"/>
              <a:ext cx="176212" cy="80961"/>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7" name="Shape 197"/>
            <p:cNvSpPr/>
            <p:nvPr/>
          </p:nvSpPr>
          <p:spPr>
            <a:xfrm>
              <a:off x="5003800" y="2051050"/>
              <a:ext cx="177800" cy="79375"/>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8" name="Shape 198"/>
            <p:cNvSpPr/>
            <p:nvPr/>
          </p:nvSpPr>
          <p:spPr>
            <a:xfrm>
              <a:off x="4794250" y="1857375"/>
              <a:ext cx="177800"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9" name="Shape 199"/>
            <p:cNvSpPr/>
            <p:nvPr/>
          </p:nvSpPr>
          <p:spPr>
            <a:xfrm>
              <a:off x="3878262" y="2171700"/>
              <a:ext cx="177800"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0" name="Shape 200"/>
            <p:cNvSpPr/>
            <p:nvPr/>
          </p:nvSpPr>
          <p:spPr>
            <a:xfrm>
              <a:off x="3652837" y="1936750"/>
              <a:ext cx="177800" cy="80961"/>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1" name="Shape 201"/>
            <p:cNvSpPr/>
            <p:nvPr/>
          </p:nvSpPr>
          <p:spPr>
            <a:xfrm>
              <a:off x="3325812" y="2038350"/>
              <a:ext cx="177800" cy="80961"/>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2" name="Shape 202"/>
            <p:cNvSpPr/>
            <p:nvPr/>
          </p:nvSpPr>
          <p:spPr>
            <a:xfrm>
              <a:off x="3536950" y="2289175"/>
              <a:ext cx="176212"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3" name="Shape 203"/>
            <p:cNvSpPr/>
            <p:nvPr/>
          </p:nvSpPr>
          <p:spPr>
            <a:xfrm>
              <a:off x="1760536" y="2260600"/>
              <a:ext cx="177800" cy="79375"/>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4" name="Shape 204"/>
            <p:cNvSpPr/>
            <p:nvPr/>
          </p:nvSpPr>
          <p:spPr>
            <a:xfrm>
              <a:off x="969962" y="2038350"/>
              <a:ext cx="176212" cy="80961"/>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5" name="Shape 205"/>
            <p:cNvSpPr/>
            <p:nvPr/>
          </p:nvSpPr>
          <p:spPr>
            <a:xfrm>
              <a:off x="484187" y="2155825"/>
              <a:ext cx="176212" cy="80961"/>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6" name="Shape 206"/>
            <p:cNvSpPr/>
            <p:nvPr/>
          </p:nvSpPr>
          <p:spPr>
            <a:xfrm>
              <a:off x="247650" y="1831975"/>
              <a:ext cx="177800" cy="79375"/>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7" name="Shape 207"/>
            <p:cNvSpPr/>
            <p:nvPr/>
          </p:nvSpPr>
          <p:spPr>
            <a:xfrm>
              <a:off x="7204075" y="2166936"/>
              <a:ext cx="168274" cy="71436"/>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8" name="Shape 208"/>
            <p:cNvSpPr/>
            <p:nvPr/>
          </p:nvSpPr>
          <p:spPr>
            <a:xfrm>
              <a:off x="6996111" y="2286000"/>
              <a:ext cx="166686" cy="69849"/>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9" name="Shape 209"/>
            <p:cNvSpPr/>
            <p:nvPr/>
          </p:nvSpPr>
          <p:spPr>
            <a:xfrm>
              <a:off x="6337300" y="2152650"/>
              <a:ext cx="168274" cy="71436"/>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0" name="Shape 210"/>
            <p:cNvSpPr/>
            <p:nvPr/>
          </p:nvSpPr>
          <p:spPr>
            <a:xfrm>
              <a:off x="5502275" y="2152650"/>
              <a:ext cx="168274" cy="71436"/>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1" name="Shape 211"/>
            <p:cNvSpPr/>
            <p:nvPr/>
          </p:nvSpPr>
          <p:spPr>
            <a:xfrm>
              <a:off x="4527550" y="1949450"/>
              <a:ext cx="168274" cy="69849"/>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2" name="Shape 212"/>
            <p:cNvSpPr/>
            <p:nvPr/>
          </p:nvSpPr>
          <p:spPr>
            <a:xfrm>
              <a:off x="4251325" y="1760536"/>
              <a:ext cx="168274" cy="69849"/>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3" name="Shape 213"/>
            <p:cNvSpPr/>
            <p:nvPr/>
          </p:nvSpPr>
          <p:spPr>
            <a:xfrm>
              <a:off x="4538662" y="1658936"/>
              <a:ext cx="168274" cy="714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4" name="Shape 214"/>
            <p:cNvSpPr/>
            <p:nvPr/>
          </p:nvSpPr>
          <p:spPr>
            <a:xfrm>
              <a:off x="3082925" y="1651000"/>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5" name="Shape 215"/>
            <p:cNvSpPr/>
            <p:nvPr/>
          </p:nvSpPr>
          <p:spPr>
            <a:xfrm>
              <a:off x="1727200" y="2027236"/>
              <a:ext cx="168274"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6" name="Shape 216"/>
            <p:cNvSpPr/>
            <p:nvPr/>
          </p:nvSpPr>
          <p:spPr>
            <a:xfrm>
              <a:off x="1312862" y="2143125"/>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7" name="Shape 217"/>
            <p:cNvSpPr/>
            <p:nvPr/>
          </p:nvSpPr>
          <p:spPr>
            <a:xfrm>
              <a:off x="852487" y="2266950"/>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8" name="Shape 218"/>
            <p:cNvSpPr/>
            <p:nvPr/>
          </p:nvSpPr>
          <p:spPr>
            <a:xfrm>
              <a:off x="1008062" y="1682750"/>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9" name="Shape 219"/>
            <p:cNvSpPr/>
            <p:nvPr/>
          </p:nvSpPr>
          <p:spPr>
            <a:xfrm>
              <a:off x="2444750" y="1666875"/>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0" name="Shape 220"/>
            <p:cNvSpPr/>
            <p:nvPr/>
          </p:nvSpPr>
          <p:spPr>
            <a:xfrm>
              <a:off x="1778000" y="1687511"/>
              <a:ext cx="166686"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1" name="Shape 221"/>
            <p:cNvSpPr/>
            <p:nvPr/>
          </p:nvSpPr>
          <p:spPr>
            <a:xfrm>
              <a:off x="6557961" y="2038350"/>
              <a:ext cx="176212" cy="714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2" name="Shape 222"/>
            <p:cNvSpPr/>
            <p:nvPr/>
          </p:nvSpPr>
          <p:spPr>
            <a:xfrm>
              <a:off x="5519737" y="1846261"/>
              <a:ext cx="177800" cy="714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3" name="Shape 223"/>
            <p:cNvSpPr/>
            <p:nvPr/>
          </p:nvSpPr>
          <p:spPr>
            <a:xfrm>
              <a:off x="5262562" y="1951036"/>
              <a:ext cx="177800" cy="714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4" name="Shape 224"/>
            <p:cNvSpPr/>
            <p:nvPr/>
          </p:nvSpPr>
          <p:spPr>
            <a:xfrm>
              <a:off x="5038725" y="1765300"/>
              <a:ext cx="177800" cy="69849"/>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5" name="Shape 225"/>
            <p:cNvSpPr/>
            <p:nvPr/>
          </p:nvSpPr>
          <p:spPr>
            <a:xfrm>
              <a:off x="3803650" y="1668461"/>
              <a:ext cx="177800"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6" name="Shape 226"/>
            <p:cNvSpPr/>
            <p:nvPr/>
          </p:nvSpPr>
          <p:spPr>
            <a:xfrm>
              <a:off x="4395787" y="2295525"/>
              <a:ext cx="176212" cy="69849"/>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7" name="Shape 227"/>
            <p:cNvSpPr/>
            <p:nvPr/>
          </p:nvSpPr>
          <p:spPr>
            <a:xfrm>
              <a:off x="4216400" y="2054225"/>
              <a:ext cx="177800" cy="71436"/>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8" name="Shape 228"/>
            <p:cNvSpPr/>
            <p:nvPr/>
          </p:nvSpPr>
          <p:spPr>
            <a:xfrm>
              <a:off x="3970337" y="1839911"/>
              <a:ext cx="176212" cy="714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9" name="Shape 229"/>
            <p:cNvSpPr/>
            <p:nvPr/>
          </p:nvSpPr>
          <p:spPr>
            <a:xfrm>
              <a:off x="3527425" y="1747836"/>
              <a:ext cx="177800" cy="69849"/>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0" name="Shape 230"/>
            <p:cNvSpPr/>
            <p:nvPr/>
          </p:nvSpPr>
          <p:spPr>
            <a:xfrm>
              <a:off x="3221036" y="1844675"/>
              <a:ext cx="176212"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1" name="Shape 231"/>
            <p:cNvSpPr/>
            <p:nvPr/>
          </p:nvSpPr>
          <p:spPr>
            <a:xfrm>
              <a:off x="2976561" y="2152650"/>
              <a:ext cx="177800" cy="714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2" name="Shape 232"/>
            <p:cNvSpPr/>
            <p:nvPr/>
          </p:nvSpPr>
          <p:spPr>
            <a:xfrm>
              <a:off x="2871786" y="1941511"/>
              <a:ext cx="176212"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3" name="Shape 233"/>
            <p:cNvSpPr/>
            <p:nvPr/>
          </p:nvSpPr>
          <p:spPr>
            <a:xfrm>
              <a:off x="2759075" y="1743075"/>
              <a:ext cx="177800"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4" name="Shape 234"/>
            <p:cNvSpPr/>
            <p:nvPr/>
          </p:nvSpPr>
          <p:spPr>
            <a:xfrm>
              <a:off x="2513011" y="2046286"/>
              <a:ext cx="177800"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5" name="Shape 235"/>
            <p:cNvSpPr/>
            <p:nvPr/>
          </p:nvSpPr>
          <p:spPr>
            <a:xfrm>
              <a:off x="2189161" y="2132011"/>
              <a:ext cx="177800"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6" name="Shape 236"/>
            <p:cNvSpPr/>
            <p:nvPr/>
          </p:nvSpPr>
          <p:spPr>
            <a:xfrm>
              <a:off x="2427286" y="1835150"/>
              <a:ext cx="177800"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7" name="Shape 237"/>
            <p:cNvSpPr/>
            <p:nvPr/>
          </p:nvSpPr>
          <p:spPr>
            <a:xfrm>
              <a:off x="2054225" y="1939925"/>
              <a:ext cx="177800"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8" name="Shape 238"/>
            <p:cNvSpPr/>
            <p:nvPr/>
          </p:nvSpPr>
          <p:spPr>
            <a:xfrm>
              <a:off x="2085975" y="1765300"/>
              <a:ext cx="177800"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9" name="Shape 239"/>
            <p:cNvSpPr/>
            <p:nvPr/>
          </p:nvSpPr>
          <p:spPr>
            <a:xfrm>
              <a:off x="1717675" y="1851025"/>
              <a:ext cx="176212"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0" name="Shape 240"/>
            <p:cNvSpPr/>
            <p:nvPr/>
          </p:nvSpPr>
          <p:spPr>
            <a:xfrm>
              <a:off x="1392237" y="1779586"/>
              <a:ext cx="177800"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1" name="Shape 241"/>
            <p:cNvSpPr/>
            <p:nvPr/>
          </p:nvSpPr>
          <p:spPr>
            <a:xfrm>
              <a:off x="1389062" y="1930400"/>
              <a:ext cx="176212"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2" name="Shape 242"/>
            <p:cNvSpPr/>
            <p:nvPr/>
          </p:nvSpPr>
          <p:spPr>
            <a:xfrm>
              <a:off x="1079500" y="1857375"/>
              <a:ext cx="177800"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3" name="Shape 243"/>
            <p:cNvSpPr/>
            <p:nvPr/>
          </p:nvSpPr>
          <p:spPr>
            <a:xfrm>
              <a:off x="652462" y="1955800"/>
              <a:ext cx="176212"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4" name="Shape 244"/>
            <p:cNvSpPr/>
            <p:nvPr/>
          </p:nvSpPr>
          <p:spPr>
            <a:xfrm>
              <a:off x="688975" y="1746250"/>
              <a:ext cx="177800"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5" name="Shape 245"/>
            <p:cNvSpPr/>
            <p:nvPr/>
          </p:nvSpPr>
          <p:spPr>
            <a:xfrm>
              <a:off x="188911" y="2082800"/>
              <a:ext cx="176212"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6" name="Shape 246"/>
            <p:cNvSpPr/>
            <p:nvPr/>
          </p:nvSpPr>
          <p:spPr>
            <a:xfrm>
              <a:off x="1362075" y="1589087"/>
              <a:ext cx="160337" cy="6032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7" name="Shape 247"/>
            <p:cNvSpPr/>
            <p:nvPr/>
          </p:nvSpPr>
          <p:spPr>
            <a:xfrm>
              <a:off x="2128836" y="1608137"/>
              <a:ext cx="160337" cy="61912"/>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8" name="Shape 248"/>
            <p:cNvSpPr/>
            <p:nvPr/>
          </p:nvSpPr>
          <p:spPr>
            <a:xfrm>
              <a:off x="2760661" y="1600200"/>
              <a:ext cx="160337" cy="6032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9" name="Shape 249"/>
            <p:cNvSpPr/>
            <p:nvPr/>
          </p:nvSpPr>
          <p:spPr>
            <a:xfrm>
              <a:off x="3359150" y="1589087"/>
              <a:ext cx="158750" cy="61912"/>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0" name="Shape 250"/>
            <p:cNvSpPr/>
            <p:nvPr/>
          </p:nvSpPr>
          <p:spPr>
            <a:xfrm>
              <a:off x="3683000" y="1493837"/>
              <a:ext cx="160337" cy="61912"/>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1" name="Shape 251"/>
            <p:cNvSpPr/>
            <p:nvPr/>
          </p:nvSpPr>
          <p:spPr>
            <a:xfrm>
              <a:off x="4129087" y="1579562"/>
              <a:ext cx="160337" cy="61912"/>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2" name="Shape 252"/>
            <p:cNvSpPr/>
            <p:nvPr/>
          </p:nvSpPr>
          <p:spPr>
            <a:xfrm>
              <a:off x="2646361" y="2254250"/>
              <a:ext cx="168274" cy="80961"/>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3" name="Shape 253"/>
            <p:cNvSpPr/>
            <p:nvPr/>
          </p:nvSpPr>
          <p:spPr>
            <a:xfrm>
              <a:off x="4059237" y="2406650"/>
              <a:ext cx="195261" cy="80961"/>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4" name="Shape 254"/>
            <p:cNvSpPr/>
            <p:nvPr/>
          </p:nvSpPr>
          <p:spPr>
            <a:xfrm>
              <a:off x="5745162" y="2043111"/>
              <a:ext cx="177800" cy="80961"/>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5" name="Shape 255"/>
            <p:cNvSpPr/>
            <p:nvPr/>
          </p:nvSpPr>
          <p:spPr>
            <a:xfrm>
              <a:off x="6018212" y="1924050"/>
              <a:ext cx="176212" cy="80961"/>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6" name="Shape 256"/>
            <p:cNvSpPr/>
            <p:nvPr/>
          </p:nvSpPr>
          <p:spPr>
            <a:xfrm>
              <a:off x="3387725" y="1441450"/>
              <a:ext cx="125412"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7" name="Shape 257"/>
            <p:cNvSpPr/>
            <p:nvPr/>
          </p:nvSpPr>
          <p:spPr>
            <a:xfrm>
              <a:off x="2006600" y="1441450"/>
              <a:ext cx="125412"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8" name="Shape 258"/>
            <p:cNvSpPr/>
            <p:nvPr/>
          </p:nvSpPr>
          <p:spPr>
            <a:xfrm>
              <a:off x="2335211" y="1379537"/>
              <a:ext cx="125412"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9" name="Shape 259"/>
            <p:cNvSpPr/>
            <p:nvPr/>
          </p:nvSpPr>
          <p:spPr>
            <a:xfrm>
              <a:off x="2619375" y="1308100"/>
              <a:ext cx="131761"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0" name="Shape 260"/>
            <p:cNvSpPr/>
            <p:nvPr/>
          </p:nvSpPr>
          <p:spPr>
            <a:xfrm>
              <a:off x="3044825" y="1379537"/>
              <a:ext cx="133349"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1" name="Shape 261"/>
            <p:cNvSpPr/>
            <p:nvPr/>
          </p:nvSpPr>
          <p:spPr>
            <a:xfrm>
              <a:off x="2730500" y="1465262"/>
              <a:ext cx="131761"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2" name="Shape 262"/>
            <p:cNvSpPr/>
            <p:nvPr/>
          </p:nvSpPr>
          <p:spPr>
            <a:xfrm>
              <a:off x="3036886" y="1519237"/>
              <a:ext cx="150811"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3" name="Shape 263"/>
            <p:cNvSpPr/>
            <p:nvPr/>
          </p:nvSpPr>
          <p:spPr>
            <a:xfrm>
              <a:off x="2446336" y="1527175"/>
              <a:ext cx="141287"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4" name="Shape 264"/>
            <p:cNvSpPr/>
            <p:nvPr/>
          </p:nvSpPr>
          <p:spPr>
            <a:xfrm>
              <a:off x="1708150" y="1512887"/>
              <a:ext cx="160337"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5" name="Shape 265"/>
            <p:cNvSpPr/>
            <p:nvPr/>
          </p:nvSpPr>
          <p:spPr>
            <a:xfrm>
              <a:off x="3148011" y="6392862"/>
              <a:ext cx="309561" cy="16668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6" name="Shape 266"/>
            <p:cNvSpPr/>
            <p:nvPr/>
          </p:nvSpPr>
          <p:spPr>
            <a:xfrm>
              <a:off x="3905250" y="5827712"/>
              <a:ext cx="311149" cy="177800"/>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7" name="Shape 267"/>
            <p:cNvSpPr/>
            <p:nvPr/>
          </p:nvSpPr>
          <p:spPr>
            <a:xfrm>
              <a:off x="5140325" y="4954587"/>
              <a:ext cx="266699" cy="150811"/>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8" name="Shape 268"/>
            <p:cNvSpPr/>
            <p:nvPr/>
          </p:nvSpPr>
          <p:spPr>
            <a:xfrm>
              <a:off x="5635625" y="4572000"/>
              <a:ext cx="249237" cy="141287"/>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9" name="Shape 269"/>
            <p:cNvSpPr/>
            <p:nvPr/>
          </p:nvSpPr>
          <p:spPr>
            <a:xfrm>
              <a:off x="4591050" y="5360987"/>
              <a:ext cx="266699" cy="150811"/>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0" name="Shape 270"/>
            <p:cNvSpPr/>
            <p:nvPr/>
          </p:nvSpPr>
          <p:spPr>
            <a:xfrm>
              <a:off x="6142037" y="4217987"/>
              <a:ext cx="239711" cy="133349"/>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1" name="Shape 271"/>
            <p:cNvSpPr/>
            <p:nvPr/>
          </p:nvSpPr>
          <p:spPr>
            <a:xfrm>
              <a:off x="6492875" y="3929062"/>
              <a:ext cx="247649" cy="141287"/>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2" name="Shape 272"/>
            <p:cNvSpPr/>
            <p:nvPr/>
          </p:nvSpPr>
          <p:spPr>
            <a:xfrm>
              <a:off x="6869111" y="3673475"/>
              <a:ext cx="212724" cy="114300"/>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3" name="Shape 273"/>
            <p:cNvSpPr/>
            <p:nvPr/>
          </p:nvSpPr>
          <p:spPr>
            <a:xfrm>
              <a:off x="7480300" y="3209925"/>
              <a:ext cx="212724" cy="115886"/>
            </a:xfrm>
            <a:prstGeom prst="ellipse">
              <a:avLst/>
            </a:prstGeom>
            <a:gradFill>
              <a:gsLst>
                <a:gs pos="0">
                  <a:schemeClr val="dk1"/>
                </a:gs>
                <a:gs pos="100000">
                  <a:srgbClr val="32324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4" name="Shape 274"/>
            <p:cNvSpPr/>
            <p:nvPr/>
          </p:nvSpPr>
          <p:spPr>
            <a:xfrm>
              <a:off x="7196136" y="3432175"/>
              <a:ext cx="220662"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5" name="Shape 275"/>
            <p:cNvSpPr/>
            <p:nvPr/>
          </p:nvSpPr>
          <p:spPr>
            <a:xfrm>
              <a:off x="7720011" y="3048000"/>
              <a:ext cx="203199"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6" name="Shape 276"/>
            <p:cNvSpPr/>
            <p:nvPr/>
          </p:nvSpPr>
          <p:spPr>
            <a:xfrm>
              <a:off x="7951786" y="2868611"/>
              <a:ext cx="203199"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7" name="Shape 277"/>
            <p:cNvSpPr/>
            <p:nvPr/>
          </p:nvSpPr>
          <p:spPr>
            <a:xfrm>
              <a:off x="8193086" y="2701925"/>
              <a:ext cx="195261" cy="79375"/>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8" name="Shape 278"/>
            <p:cNvSpPr/>
            <p:nvPr/>
          </p:nvSpPr>
          <p:spPr>
            <a:xfrm>
              <a:off x="8377236" y="2562225"/>
              <a:ext cx="196850" cy="80961"/>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9" name="Shape 279"/>
            <p:cNvSpPr/>
            <p:nvPr/>
          </p:nvSpPr>
          <p:spPr>
            <a:xfrm>
              <a:off x="8569325" y="2414586"/>
              <a:ext cx="195261" cy="80961"/>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0" name="Shape 280"/>
            <p:cNvSpPr/>
            <p:nvPr/>
          </p:nvSpPr>
          <p:spPr>
            <a:xfrm>
              <a:off x="5167312" y="6462712"/>
              <a:ext cx="311149" cy="168274"/>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1" name="Shape 281"/>
            <p:cNvSpPr/>
            <p:nvPr/>
          </p:nvSpPr>
          <p:spPr>
            <a:xfrm>
              <a:off x="5795962" y="5862637"/>
              <a:ext cx="311149" cy="176212"/>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2" name="Shape 282"/>
            <p:cNvSpPr/>
            <p:nvPr/>
          </p:nvSpPr>
          <p:spPr>
            <a:xfrm>
              <a:off x="7577136" y="5881687"/>
              <a:ext cx="319087" cy="168274"/>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3" name="Shape 283"/>
            <p:cNvSpPr/>
            <p:nvPr/>
          </p:nvSpPr>
          <p:spPr>
            <a:xfrm>
              <a:off x="7129461" y="6427787"/>
              <a:ext cx="311149" cy="166686"/>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4" name="Shape 284"/>
            <p:cNvSpPr/>
            <p:nvPr/>
          </p:nvSpPr>
          <p:spPr>
            <a:xfrm>
              <a:off x="6332537" y="5391150"/>
              <a:ext cx="266699" cy="152399"/>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5" name="Shape 285"/>
            <p:cNvSpPr/>
            <p:nvPr/>
          </p:nvSpPr>
          <p:spPr>
            <a:xfrm>
              <a:off x="6767511" y="4986337"/>
              <a:ext cx="265111" cy="15081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6" name="Shape 286"/>
            <p:cNvSpPr/>
            <p:nvPr/>
          </p:nvSpPr>
          <p:spPr>
            <a:xfrm>
              <a:off x="8007350" y="5426075"/>
              <a:ext cx="265111" cy="150811"/>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7" name="Shape 287"/>
            <p:cNvSpPr/>
            <p:nvPr/>
          </p:nvSpPr>
          <p:spPr>
            <a:xfrm>
              <a:off x="7227886" y="4560887"/>
              <a:ext cx="247649" cy="13176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8" name="Shape 288"/>
            <p:cNvSpPr/>
            <p:nvPr/>
          </p:nvSpPr>
          <p:spPr>
            <a:xfrm>
              <a:off x="8402636" y="4946650"/>
              <a:ext cx="266699" cy="15081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9" name="Shape 289"/>
            <p:cNvSpPr/>
            <p:nvPr/>
          </p:nvSpPr>
          <p:spPr>
            <a:xfrm>
              <a:off x="8726486" y="4570412"/>
              <a:ext cx="247649" cy="141287"/>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0" name="Shape 290"/>
            <p:cNvSpPr/>
            <p:nvPr/>
          </p:nvSpPr>
          <p:spPr>
            <a:xfrm>
              <a:off x="7575550" y="4243387"/>
              <a:ext cx="247649" cy="13176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1" name="Shape 291"/>
            <p:cNvSpPr/>
            <p:nvPr/>
          </p:nvSpPr>
          <p:spPr>
            <a:xfrm>
              <a:off x="7883525" y="3949700"/>
              <a:ext cx="247649" cy="133349"/>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2" name="Shape 292"/>
            <p:cNvSpPr/>
            <p:nvPr/>
          </p:nvSpPr>
          <p:spPr>
            <a:xfrm>
              <a:off x="8642350" y="3257550"/>
              <a:ext cx="212724" cy="115886"/>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3" name="Shape 293"/>
            <p:cNvSpPr/>
            <p:nvPr/>
          </p:nvSpPr>
          <p:spPr>
            <a:xfrm>
              <a:off x="8193086" y="3673475"/>
              <a:ext cx="222250" cy="115886"/>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4" name="Shape 294"/>
            <p:cNvSpPr/>
            <p:nvPr/>
          </p:nvSpPr>
          <p:spPr>
            <a:xfrm>
              <a:off x="8442325" y="3454400"/>
              <a:ext cx="212724" cy="96836"/>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5" name="Shape 295"/>
            <p:cNvSpPr/>
            <p:nvPr/>
          </p:nvSpPr>
          <p:spPr>
            <a:xfrm>
              <a:off x="8859836" y="3068636"/>
              <a:ext cx="203199" cy="96836"/>
            </a:xfrm>
            <a:prstGeom prst="ellipse">
              <a:avLst/>
            </a:prstGeom>
            <a:gradFill>
              <a:gsLst>
                <a:gs pos="0">
                  <a:schemeClr val="accent2"/>
                </a:gs>
                <a:gs pos="100000">
                  <a:srgbClr val="2F2F47"/>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6" name="Shape 296"/>
            <p:cNvSpPr/>
            <p:nvPr/>
          </p:nvSpPr>
          <p:spPr>
            <a:xfrm>
              <a:off x="9031286" y="2874961"/>
              <a:ext cx="203199" cy="96836"/>
            </a:xfrm>
            <a:prstGeom prst="ellipse">
              <a:avLst/>
            </a:prstGeom>
            <a:gradFill>
              <a:gsLst>
                <a:gs pos="0">
                  <a:schemeClr val="accent2"/>
                </a:gs>
                <a:gs pos="100000">
                  <a:srgbClr val="2F2F47"/>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7" name="Shape 297"/>
            <p:cNvSpPr/>
            <p:nvPr/>
          </p:nvSpPr>
          <p:spPr>
            <a:xfrm>
              <a:off x="8990011" y="4254500"/>
              <a:ext cx="247649" cy="13176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8" name="Shape 298"/>
            <p:cNvSpPr/>
            <p:nvPr/>
          </p:nvSpPr>
          <p:spPr>
            <a:xfrm>
              <a:off x="-103186" y="4548187"/>
              <a:ext cx="238124" cy="141287"/>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9" name="Shape 299"/>
            <p:cNvSpPr/>
            <p:nvPr/>
          </p:nvSpPr>
          <p:spPr>
            <a:xfrm>
              <a:off x="3175" y="3932237"/>
              <a:ext cx="247649" cy="141287"/>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300" name="Shape 300"/>
            <p:cNvSpPr/>
            <p:nvPr/>
          </p:nvSpPr>
          <p:spPr>
            <a:xfrm>
              <a:off x="-14286" y="2279650"/>
              <a:ext cx="168274"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301" name="Shape 301"/>
            <p:cNvSpPr/>
            <p:nvPr/>
          </p:nvSpPr>
          <p:spPr>
            <a:xfrm>
              <a:off x="8928100" y="6365875"/>
              <a:ext cx="319087" cy="168274"/>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grpSp>
      <p:sp>
        <p:nvSpPr>
          <p:cNvPr id="302" name="Shape 302"/>
          <p:cNvSpPr txBox="1">
            <a:spLocks noGrp="1"/>
          </p:cNvSpPr>
          <p:nvPr>
            <p:ph type="sldNum" idx="12"/>
          </p:nvPr>
        </p:nvSpPr>
        <p:spPr>
          <a:xfrm>
            <a:off x="6553200" y="6243637"/>
            <a:ext cx="2133599" cy="457200"/>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03" name="Shape 303"/>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04" name="Shape 304"/>
          <p:cNvSpPr txBox="1">
            <a:spLocks noGrp="1"/>
          </p:cNvSpPr>
          <p:nvPr>
            <p:ph type="ftr" idx="11"/>
          </p:nvPr>
        </p:nvSpPr>
        <p:spPr>
          <a:xfrm>
            <a:off x="3124200" y="6243637"/>
            <a:ext cx="2895600"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05" name="Shape 305"/>
          <p:cNvSpPr txBox="1">
            <a:spLocks noGrp="1"/>
          </p:cNvSpPr>
          <p:nvPr>
            <p:ph type="body" idx="1"/>
          </p:nvPr>
        </p:nvSpPr>
        <p:spPr>
          <a:xfrm>
            <a:off x="457200" y="1600200"/>
            <a:ext cx="8229600" cy="4533899"/>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hlink"/>
              </a:buClr>
              <a:buFont typeface="Arial"/>
              <a:buChar char="•"/>
              <a:defRPr/>
            </a:lvl1pPr>
            <a:lvl2pPr marL="742950" marR="0" indent="-196850" algn="l" rtl="0">
              <a:spcBef>
                <a:spcPts val="560"/>
              </a:spcBef>
              <a:spcAft>
                <a:spcPts val="0"/>
              </a:spcAft>
              <a:buClr>
                <a:schemeClr val="folHlink"/>
              </a:buClr>
              <a:buFont typeface="Arial"/>
              <a:buChar char="■"/>
              <a:defRPr/>
            </a:lvl2pPr>
            <a:lvl3pPr marL="1143000" marR="0" indent="-76200" algn="l" rtl="0">
              <a:spcBef>
                <a:spcPts val="480"/>
              </a:spcBef>
              <a:spcAft>
                <a:spcPts val="0"/>
              </a:spcAft>
              <a:buClr>
                <a:schemeClr val="hlink"/>
              </a:buClr>
              <a:buFont typeface="Arial"/>
              <a:buChar char="•"/>
              <a:defRPr/>
            </a:lvl3pPr>
            <a:lvl4pPr marL="1600200" marR="0" indent="-165100" algn="l" rtl="0">
              <a:spcBef>
                <a:spcPts val="400"/>
              </a:spcBef>
              <a:spcAft>
                <a:spcPts val="0"/>
              </a:spcAft>
              <a:buClr>
                <a:schemeClr val="folHlink"/>
              </a:buClr>
              <a:buFont typeface="Arial"/>
              <a:buChar char="■"/>
              <a:defRPr/>
            </a:lvl4pPr>
            <a:lvl5pPr marL="2057400" marR="0" indent="-101600" algn="l" rtl="0">
              <a:spcBef>
                <a:spcPts val="400"/>
              </a:spcBef>
              <a:spcAft>
                <a:spcPts val="0"/>
              </a:spcAft>
              <a:buClr>
                <a:schemeClr val="hlink"/>
              </a:buClr>
              <a:buFont typeface="Arial"/>
              <a:buChar char="•"/>
              <a:defRPr/>
            </a:lvl5pPr>
            <a:lvl6pPr marL="2514600" marR="0" indent="-101600" algn="l" rtl="0">
              <a:spcBef>
                <a:spcPts val="400"/>
              </a:spcBef>
              <a:spcAft>
                <a:spcPts val="0"/>
              </a:spcAft>
              <a:buClr>
                <a:schemeClr val="hlink"/>
              </a:buClr>
              <a:buFont typeface="Arial"/>
              <a:buChar char="•"/>
              <a:defRPr/>
            </a:lvl6pPr>
            <a:lvl7pPr marL="2971800" marR="0" indent="-101600" algn="l" rtl="0">
              <a:spcBef>
                <a:spcPts val="400"/>
              </a:spcBef>
              <a:spcAft>
                <a:spcPts val="0"/>
              </a:spcAft>
              <a:buClr>
                <a:schemeClr val="hlink"/>
              </a:buClr>
              <a:buFont typeface="Arial"/>
              <a:buChar char="•"/>
              <a:defRPr/>
            </a:lvl7pPr>
            <a:lvl8pPr marL="3429000" marR="0" indent="-101600" algn="l" rtl="0">
              <a:spcBef>
                <a:spcPts val="400"/>
              </a:spcBef>
              <a:spcAft>
                <a:spcPts val="0"/>
              </a:spcAft>
              <a:buClr>
                <a:schemeClr val="hlink"/>
              </a:buClr>
              <a:buFont typeface="Arial"/>
              <a:buChar char="•"/>
              <a:defRPr/>
            </a:lvl8pPr>
            <a:lvl9pPr marL="3886200" marR="0" indent="-101600" algn="l" rtl="0">
              <a:spcBef>
                <a:spcPts val="400"/>
              </a:spcBef>
              <a:spcAft>
                <a:spcPts val="0"/>
              </a:spcAft>
              <a:buClr>
                <a:schemeClr val="hlink"/>
              </a:buClr>
              <a:buFont typeface="Arial"/>
              <a:buChar char="•"/>
              <a:defRPr/>
            </a:lvl9pPr>
          </a:lstStyle>
          <a:p>
            <a:endParaRPr/>
          </a:p>
        </p:txBody>
      </p:sp>
      <p:sp>
        <p:nvSpPr>
          <p:cNvPr id="306" name="Shape 30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0"/>
        <p:cNvGrpSpPr/>
        <p:nvPr/>
      </p:nvGrpSpPr>
      <p:grpSpPr>
        <a:xfrm>
          <a:off x="0" y="0"/>
          <a:ext cx="0" cy="0"/>
          <a:chOff x="0" y="0"/>
          <a:chExt cx="0" cy="0"/>
        </a:xfrm>
      </p:grpSpPr>
      <p:sp>
        <p:nvSpPr>
          <p:cNvPr id="341" name="Shape 341"/>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342" name="Shape 342"/>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43" name="Shape 343"/>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344" name="Shape 344"/>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45" name="Shape 345"/>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46" name="Shape 346"/>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58"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0"/>
        <p:cNvGrpSpPr/>
        <p:nvPr/>
      </p:nvGrpSpPr>
      <p:grpSpPr>
        <a:xfrm>
          <a:off x="0" y="0"/>
          <a:ext cx="0" cy="0"/>
          <a:chOff x="0" y="0"/>
          <a:chExt cx="0" cy="0"/>
        </a:xfrm>
      </p:grpSpPr>
      <p:sp>
        <p:nvSpPr>
          <p:cNvPr id="351" name="Shape 351"/>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352" name="Shape 352"/>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53" name="Shape 353"/>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354" name="Shape 354"/>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55" name="Shape 355"/>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56" name="Shape 356"/>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59"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70"/>
        <p:cNvGrpSpPr/>
        <p:nvPr/>
      </p:nvGrpSpPr>
      <p:grpSpPr>
        <a:xfrm>
          <a:off x="0" y="0"/>
          <a:ext cx="0" cy="0"/>
          <a:chOff x="0" y="0"/>
          <a:chExt cx="0" cy="0"/>
        </a:xfrm>
      </p:grpSpPr>
      <p:sp>
        <p:nvSpPr>
          <p:cNvPr id="371" name="Shape 371"/>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372" name="Shape 372"/>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73" name="Shape 373"/>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374" name="Shape 374"/>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75" name="Shape 375"/>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76" name="Shape 376"/>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61"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03"/>
        <p:cNvGrpSpPr/>
        <p:nvPr/>
      </p:nvGrpSpPr>
      <p:grpSpPr>
        <a:xfrm>
          <a:off x="0" y="0"/>
          <a:ext cx="0" cy="0"/>
          <a:chOff x="0" y="0"/>
          <a:chExt cx="0" cy="0"/>
        </a:xfrm>
      </p:grpSpPr>
      <p:sp>
        <p:nvSpPr>
          <p:cNvPr id="404" name="Shape 404"/>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405" name="Shape 405"/>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06" name="Shape 406"/>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407" name="Shape 407"/>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08" name="Shape 408"/>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09" name="Shape 409"/>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64"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6"/>
        <p:cNvGrpSpPr/>
        <p:nvPr/>
      </p:nvGrpSpPr>
      <p:grpSpPr>
        <a:xfrm>
          <a:off x="0" y="0"/>
          <a:ext cx="0" cy="0"/>
          <a:chOff x="0" y="0"/>
          <a:chExt cx="0" cy="0"/>
        </a:xfrm>
      </p:grpSpPr>
      <p:sp>
        <p:nvSpPr>
          <p:cNvPr id="157" name="Shape 157"/>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endParaRPr sz="2000" dirty="0"/>
          </a:p>
        </p:txBody>
      </p:sp>
      <p:sp>
        <p:nvSpPr>
          <p:cNvPr id="158" name="Shape 15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59" name="Shape 159"/>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160" name="Shape 160"/>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61" name="Shape 161"/>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62" name="Shape 162"/>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extLst>
      <p:ext uri="{BB962C8B-B14F-4D97-AF65-F5344CB8AC3E}">
        <p14:creationId xmlns:p14="http://schemas.microsoft.com/office/powerpoint/2010/main" val="3184172669"/>
      </p:ext>
    </p:extLst>
  </p:cSld>
  <p:clrMap bg1="lt1" tx1="dk1" bg2="dk2" tx2="lt2" accent1="accent1" accent2="accent2" accent3="accent3" accent4="accent4" accent5="accent5" accent6="accent6" hlink="hlink" folHlink="folHlink"/>
  <p:sldLayoutIdLst>
    <p:sldLayoutId id="2147483699"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5"/>
        <p:cNvGrpSpPr/>
        <p:nvPr/>
      </p:nvGrpSpPr>
      <p:grpSpPr>
        <a:xfrm>
          <a:off x="0" y="0"/>
          <a:ext cx="0" cy="0"/>
          <a:chOff x="0" y="0"/>
          <a:chExt cx="0" cy="0"/>
        </a:xfrm>
      </p:grpSpPr>
      <p:sp>
        <p:nvSpPr>
          <p:cNvPr id="86" name="Shape 86"/>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endParaRPr sz="2000" dirty="0"/>
          </a:p>
        </p:txBody>
      </p:sp>
      <p:sp>
        <p:nvSpPr>
          <p:cNvPr id="87" name="Shape 87"/>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88" name="Shape 88"/>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89" name="Shape 89"/>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90" name="Shape 90"/>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91" name="Shape 91"/>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extLst>
      <p:ext uri="{BB962C8B-B14F-4D97-AF65-F5344CB8AC3E}">
        <p14:creationId xmlns:p14="http://schemas.microsoft.com/office/powerpoint/2010/main" val="2368396379"/>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5"/>
        <p:cNvGrpSpPr/>
        <p:nvPr/>
      </p:nvGrpSpPr>
      <p:grpSpPr>
        <a:xfrm>
          <a:off x="0" y="0"/>
          <a:ext cx="0" cy="0"/>
          <a:chOff x="0" y="0"/>
          <a:chExt cx="0" cy="0"/>
        </a:xfrm>
      </p:grpSpPr>
      <p:sp>
        <p:nvSpPr>
          <p:cNvPr id="96" name="Shape 96"/>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endParaRPr sz="2000" dirty="0"/>
          </a:p>
        </p:txBody>
      </p:sp>
      <p:sp>
        <p:nvSpPr>
          <p:cNvPr id="97" name="Shape 97"/>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98" name="Shape 98"/>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99" name="Shape 99"/>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ea typeface="+mn-ea"/>
            </a:endParaRPr>
          </a:p>
        </p:txBody>
      </p:sp>
      <p:sp>
        <p:nvSpPr>
          <p:cNvPr id="100" name="Shape 100"/>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ea typeface="+mn-ea"/>
            </a:endParaRPr>
          </a:p>
        </p:txBody>
      </p:sp>
      <p:sp>
        <p:nvSpPr>
          <p:cNvPr id="101" name="Shape 101"/>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ea typeface="+mn-ea"/>
            </a:endParaRPr>
          </a:p>
        </p:txBody>
      </p:sp>
    </p:spTree>
    <p:extLst>
      <p:ext uri="{BB962C8B-B14F-4D97-AF65-F5344CB8AC3E}">
        <p14:creationId xmlns:p14="http://schemas.microsoft.com/office/powerpoint/2010/main" val="2643313595"/>
      </p:ext>
    </p:extLst>
  </p:cSld>
  <p:clrMap bg1="lt1" tx1="dk1" bg2="dk2" tx2="lt2" accent1="accent1" accent2="accent2" accent3="accent3" accent4="accent4" accent5="accent5" accent6="accent6" hlink="hlink" folHlink="folHlink"/>
  <p:sldLayoutIdLst>
    <p:sldLayoutId id="2147483705"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microsoft.com/office/2007/relationships/hdphoto" Target="../media/hdphoto4.wdp"/><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s>
</file>

<file path=ppt/slides/_rels/slide2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9.jpg"/><Relationship Id="rId7"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3.jpg"/><Relationship Id="rId5" Type="http://schemas.openxmlformats.org/officeDocument/2006/relationships/image" Target="../media/image12.jpg"/><Relationship Id="rId10" Type="http://schemas.openxmlformats.org/officeDocument/2006/relationships/image" Target="../media/image18.jpg"/><Relationship Id="rId4" Type="http://schemas.openxmlformats.org/officeDocument/2006/relationships/image" Target="../media/image11.jpg"/><Relationship Id="rId9" Type="http://schemas.openxmlformats.org/officeDocument/2006/relationships/image" Target="../media/image16.jpg"/></Relationships>
</file>

<file path=ppt/slides/_rels/slide2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9.jpg"/><Relationship Id="rId7"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8.jpg"/></Relationships>
</file>

<file path=ppt/slides/_rels/slide2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9.jpg"/><Relationship Id="rId7"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13.jpg"/><Relationship Id="rId4" Type="http://schemas.openxmlformats.org/officeDocument/2006/relationships/image" Target="../media/image11.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microsoft.com/office/2007/relationships/hdphoto" Target="../media/hdphoto3.wdp"/><Relationship Id="rId5" Type="http://schemas.openxmlformats.org/officeDocument/2006/relationships/image" Target="../media/image25.png"/><Relationship Id="rId4" Type="http://schemas.microsoft.com/office/2007/relationships/hdphoto" Target="../media/hdphoto4.wdp"/></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28.jpg"/></Relationships>
</file>

<file path=ppt/slides/_rels/slide4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57200" y="1298575"/>
            <a:ext cx="3008311" cy="228917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C19859"/>
              </a:buClr>
              <a:buSzPct val="25000"/>
              <a:buFont typeface="Arial"/>
              <a:buNone/>
            </a:pPr>
            <a:r>
              <a:rPr lang="en-US" sz="3200" b="1" i="1" u="none" strike="noStrike" cap="none" baseline="0" dirty="0">
                <a:solidFill>
                  <a:srgbClr val="FFC000"/>
                </a:solidFill>
                <a:latin typeface="Arial"/>
                <a:ea typeface="Arial"/>
                <a:cs typeface="Arial"/>
                <a:sym typeface="Arial"/>
              </a:rPr>
              <a:t>The Biblical Foundation for Adventist Education</a:t>
            </a:r>
          </a:p>
        </p:txBody>
      </p:sp>
      <p:sp>
        <p:nvSpPr>
          <p:cNvPr id="384" name="Shape 384"/>
          <p:cNvSpPr txBox="1">
            <a:spLocks noGrp="1"/>
          </p:cNvSpPr>
          <p:nvPr>
            <p:ph type="body" idx="1"/>
          </p:nvPr>
        </p:nvSpPr>
        <p:spPr>
          <a:xfrm>
            <a:off x="788987" y="3976687"/>
            <a:ext cx="2676525" cy="163512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By E. Edward Zinke</a:t>
            </a: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Illustrations by David Zinke</a:t>
            </a:r>
          </a:p>
          <a:p>
            <a:pPr marL="0" marR="0" lvl="0" indent="0" algn="r" rtl="0">
              <a:lnSpc>
                <a:spcPct val="100000"/>
              </a:lnSpc>
              <a:spcBef>
                <a:spcPts val="280"/>
              </a:spcBef>
              <a:spcAft>
                <a:spcPts val="0"/>
              </a:spcAft>
              <a:buClr>
                <a:srgbClr val="887952"/>
              </a:buClr>
              <a:buSzPct val="25000"/>
              <a:buFont typeface="Arial"/>
              <a:buNone/>
            </a:pPr>
            <a:r>
              <a:rPr lang="en-US" dirty="0">
                <a:solidFill>
                  <a:srgbClr val="EAEAEA"/>
                </a:solidFill>
              </a:rPr>
              <a:t>and Carol Raney</a:t>
            </a:r>
            <a:endParaRPr lang="en-US" sz="1400" b="0" i="0" u="none" strike="noStrike" cap="none" baseline="0" dirty="0">
              <a:solidFill>
                <a:srgbClr val="EAEAEA"/>
              </a:solidFill>
              <a:latin typeface="Arial"/>
              <a:ea typeface="Arial"/>
              <a:cs typeface="Arial"/>
              <a:sym typeface="Arial"/>
            </a:endParaRP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Motivation by Doug Zinke </a:t>
            </a: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and by Seven Grandchildren</a:t>
            </a:r>
          </a:p>
        </p:txBody>
      </p:sp>
      <p:pic>
        <p:nvPicPr>
          <p:cNvPr id="5" name="Shape 613"/>
          <p:cNvPicPr preferRelativeResize="0"/>
          <p:nvPr/>
        </p:nvPicPr>
        <p:blipFill rotWithShape="1">
          <a:blip r:embed="rId3"/>
          <a:srcRect/>
          <a:stretch/>
        </p:blipFill>
        <p:spPr>
          <a:xfrm>
            <a:off x="3581400" y="1524000"/>
            <a:ext cx="4724400" cy="3643312"/>
          </a:xfrm>
          <a:prstGeom prst="rect">
            <a:avLst/>
          </a:prstGeom>
          <a:noFill/>
          <a:ln>
            <a:noFill/>
          </a:ln>
        </p:spPr>
      </p:pic>
      <p:sp>
        <p:nvSpPr>
          <p:cNvPr id="3" name="Rectangle 2"/>
          <p:cNvSpPr/>
          <p:nvPr/>
        </p:nvSpPr>
        <p:spPr>
          <a:xfrm>
            <a:off x="4800600" y="2362200"/>
            <a:ext cx="2590800" cy="1295400"/>
          </a:xfrm>
          <a:prstGeom prst="rect">
            <a:avLst/>
          </a:prstGeom>
          <a:solidFill>
            <a:schemeClr val="bg1">
              <a:lumMod val="85000"/>
            </a:schemeClr>
          </a:solidFill>
          <a:ln>
            <a:solidFill>
              <a:schemeClr val="bg1">
                <a:lumMod val="85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extBox 3"/>
          <p:cNvSpPr txBox="1"/>
          <p:nvPr/>
        </p:nvSpPr>
        <p:spPr>
          <a:xfrm>
            <a:off x="4953000" y="2514600"/>
            <a:ext cx="2286000" cy="1077218"/>
          </a:xfrm>
          <a:prstGeom prst="rect">
            <a:avLst/>
          </a:prstGeom>
          <a:noFill/>
        </p:spPr>
        <p:txBody>
          <a:bodyPr wrap="square" rtlCol="0">
            <a:spAutoFit/>
          </a:bodyPr>
          <a:lstStyle/>
          <a:p>
            <a:pPr algn="ctr"/>
            <a:r>
              <a:rPr lang="en-US" sz="3200" b="1" dirty="0"/>
              <a:t>Adventist</a:t>
            </a:r>
          </a:p>
          <a:p>
            <a:pPr algn="ctr"/>
            <a:r>
              <a:rPr lang="en-US" sz="3200" b="1" dirty="0"/>
              <a:t>Education</a:t>
            </a:r>
          </a:p>
        </p:txBody>
      </p:sp>
    </p:spTree>
    <p:extLst>
      <p:ext uri="{BB962C8B-B14F-4D97-AF65-F5344CB8AC3E}">
        <p14:creationId xmlns:p14="http://schemas.microsoft.com/office/powerpoint/2010/main" val="2111582035"/>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835150"/>
          </a:xfrm>
        </p:spPr>
        <p:txBody>
          <a:bodyPr/>
          <a:lstStyle/>
          <a:p>
            <a:r>
              <a:rPr lang="en-US" sz="4400" b="1" i="1" dirty="0">
                <a:solidFill>
                  <a:srgbClr val="FFC000"/>
                </a:solidFill>
              </a:rPr>
              <a:t>Sin disrupts our relationship with God</a:t>
            </a:r>
          </a:p>
        </p:txBody>
      </p:sp>
      <p:sp>
        <p:nvSpPr>
          <p:cNvPr id="3" name="Text Placeholder 2"/>
          <p:cNvSpPr>
            <a:spLocks noGrp="1"/>
          </p:cNvSpPr>
          <p:nvPr>
            <p:ph type="body" idx="1"/>
          </p:nvPr>
        </p:nvSpPr>
        <p:spPr>
          <a:xfrm>
            <a:off x="3810000" y="3266613"/>
            <a:ext cx="4537073" cy="2209799"/>
          </a:xfrm>
        </p:spPr>
        <p:txBody>
          <a:bodyPr/>
          <a:lstStyle/>
          <a:p>
            <a:pPr marL="228600" indent="0">
              <a:buNone/>
            </a:pPr>
            <a:r>
              <a:rPr lang="en-US" sz="3600" dirty="0">
                <a:solidFill>
                  <a:schemeClr val="bg1"/>
                </a:solidFill>
              </a:rPr>
              <a:t>The transgression of the law</a:t>
            </a:r>
          </a:p>
        </p:txBody>
      </p:sp>
      <p:sp>
        <p:nvSpPr>
          <p:cNvPr id="4" name="Rectangle 3"/>
          <p:cNvSpPr/>
          <p:nvPr/>
        </p:nvSpPr>
        <p:spPr>
          <a:xfrm>
            <a:off x="1447800" y="3352800"/>
            <a:ext cx="133882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sin</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Equal 4"/>
          <p:cNvSpPr/>
          <p:nvPr/>
        </p:nvSpPr>
        <p:spPr>
          <a:xfrm>
            <a:off x="3048000" y="3361730"/>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4-Point Star 6"/>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924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250"/>
            <a:ext cx="7772400" cy="1835150"/>
          </a:xfrm>
        </p:spPr>
        <p:txBody>
          <a:bodyPr/>
          <a:lstStyle/>
          <a:p>
            <a:r>
              <a:rPr lang="en-US" sz="4400" b="1" i="1" dirty="0">
                <a:solidFill>
                  <a:srgbClr val="FFC000"/>
                </a:solidFill>
              </a:rPr>
              <a:t>Sin disrupts our relationship with God</a:t>
            </a:r>
          </a:p>
        </p:txBody>
      </p:sp>
      <p:sp>
        <p:nvSpPr>
          <p:cNvPr id="3" name="Text Placeholder 2"/>
          <p:cNvSpPr>
            <a:spLocks noGrp="1"/>
          </p:cNvSpPr>
          <p:nvPr>
            <p:ph type="body" idx="1"/>
          </p:nvPr>
        </p:nvSpPr>
        <p:spPr>
          <a:xfrm>
            <a:off x="838200" y="2514600"/>
            <a:ext cx="3124200" cy="2514600"/>
          </a:xfrm>
        </p:spPr>
        <p:txBody>
          <a:bodyPr/>
          <a:lstStyle/>
          <a:p>
            <a:pPr marL="228600" indent="0">
              <a:buNone/>
            </a:pPr>
            <a:r>
              <a:rPr lang="en-US" sz="3200" dirty="0">
                <a:solidFill>
                  <a:schemeClr val="bg1"/>
                </a:solidFill>
              </a:rPr>
              <a:t>The law is a description of the character of God</a:t>
            </a:r>
          </a:p>
        </p:txBody>
      </p:sp>
      <p:pic>
        <p:nvPicPr>
          <p:cNvPr id="1026" name="Picture 2" descr="http://pmcdeadline2.files.wordpress.com/2014/01/ten_commandments__1311212049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438400"/>
            <a:ext cx="3838575" cy="2838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33913" y="5334000"/>
            <a:ext cx="2986087" cy="523220"/>
          </a:xfrm>
          <a:prstGeom prst="rect">
            <a:avLst/>
          </a:prstGeom>
          <a:noFill/>
        </p:spPr>
        <p:txBody>
          <a:bodyPr wrap="square" rtlCol="0">
            <a:spAutoFit/>
          </a:bodyPr>
          <a:lstStyle/>
          <a:p>
            <a:pPr algn="ctr"/>
            <a:r>
              <a:rPr lang="en-US" sz="2800" dirty="0">
                <a:solidFill>
                  <a:schemeClr val="bg1"/>
                </a:solidFill>
              </a:rPr>
              <a:t>God’s Character’</a:t>
            </a:r>
          </a:p>
        </p:txBody>
      </p:sp>
    </p:spTree>
    <p:extLst>
      <p:ext uri="{BB962C8B-B14F-4D97-AF65-F5344CB8AC3E}">
        <p14:creationId xmlns:p14="http://schemas.microsoft.com/office/powerpoint/2010/main" val="368326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1000"/>
                                        <p:tgtEl>
                                          <p:spTgt spid="10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835150"/>
          </a:xfrm>
        </p:spPr>
        <p:txBody>
          <a:bodyPr/>
          <a:lstStyle/>
          <a:p>
            <a:r>
              <a:rPr lang="en-US" sz="4400" b="1" i="1" dirty="0">
                <a:solidFill>
                  <a:srgbClr val="FFC000"/>
                </a:solidFill>
              </a:rPr>
              <a:t>Sin disrupts our relationship with God</a:t>
            </a:r>
          </a:p>
        </p:txBody>
      </p:sp>
      <p:sp>
        <p:nvSpPr>
          <p:cNvPr id="3" name="Text Placeholder 2"/>
          <p:cNvSpPr>
            <a:spLocks noGrp="1"/>
          </p:cNvSpPr>
          <p:nvPr>
            <p:ph type="body" idx="1"/>
          </p:nvPr>
        </p:nvSpPr>
        <p:spPr>
          <a:xfrm>
            <a:off x="687387" y="2514601"/>
            <a:ext cx="3579813" cy="3352799"/>
          </a:xfrm>
        </p:spPr>
        <p:txBody>
          <a:bodyPr/>
          <a:lstStyle/>
          <a:p>
            <a:pPr marL="228600" indent="0">
              <a:buNone/>
            </a:pPr>
            <a:r>
              <a:rPr lang="en-US" sz="2800" dirty="0">
                <a:solidFill>
                  <a:schemeClr val="bg1"/>
                </a:solidFill>
              </a:rPr>
              <a:t>When we break the law, we go against God’s character and break our relationship with Him</a:t>
            </a:r>
          </a:p>
        </p:txBody>
      </p:sp>
      <p:pic>
        <p:nvPicPr>
          <p:cNvPr id="4" name="Picture 2" descr="http://pmcdeadline2.files.wordpress.com/2014/01/ten_commandments__1311212049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438400"/>
            <a:ext cx="3838575" cy="2838450"/>
          </a:xfrm>
          <a:prstGeom prst="rect">
            <a:avLst/>
          </a:prstGeom>
          <a:noFill/>
          <a:extLst>
            <a:ext uri="{909E8E84-426E-40DD-AFC4-6F175D3DCCD1}">
              <a14:hiddenFill xmlns:a14="http://schemas.microsoft.com/office/drawing/2010/main">
                <a:solidFill>
                  <a:srgbClr val="FFFFFF"/>
                </a:solidFill>
              </a14:hiddenFill>
            </a:ext>
          </a:extLst>
        </p:spPr>
      </p:pic>
      <p:sp>
        <p:nvSpPr>
          <p:cNvPr id="5" name="Multiply 4"/>
          <p:cNvSpPr/>
          <p:nvPr/>
        </p:nvSpPr>
        <p:spPr>
          <a:xfrm>
            <a:off x="4814887" y="2895600"/>
            <a:ext cx="2743200" cy="2057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633913" y="5334000"/>
            <a:ext cx="2986087" cy="523220"/>
          </a:xfrm>
          <a:prstGeom prst="rect">
            <a:avLst/>
          </a:prstGeom>
          <a:noFill/>
        </p:spPr>
        <p:txBody>
          <a:bodyPr wrap="square" rtlCol="0">
            <a:spAutoFit/>
          </a:bodyPr>
          <a:lstStyle/>
          <a:p>
            <a:pPr algn="ctr"/>
            <a:r>
              <a:rPr lang="en-US" sz="2800" dirty="0">
                <a:solidFill>
                  <a:schemeClr val="bg1"/>
                </a:solidFill>
              </a:rPr>
              <a:t>God’s Character’</a:t>
            </a:r>
          </a:p>
        </p:txBody>
      </p:sp>
    </p:spTree>
    <p:extLst>
      <p:ext uri="{BB962C8B-B14F-4D97-AF65-F5344CB8AC3E}">
        <p14:creationId xmlns:p14="http://schemas.microsoft.com/office/powerpoint/2010/main" val="87763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881062"/>
          </a:xfrm>
        </p:spPr>
        <p:txBody>
          <a:bodyPr/>
          <a:lstStyle/>
          <a:p>
            <a:r>
              <a:rPr lang="en-US" sz="4400" b="1" i="1" dirty="0">
                <a:solidFill>
                  <a:srgbClr val="FFC000"/>
                </a:solidFill>
              </a:rPr>
              <a:t>God wants to restore our relationship with Him </a:t>
            </a:r>
          </a:p>
        </p:txBody>
      </p:sp>
      <p:sp>
        <p:nvSpPr>
          <p:cNvPr id="3" name="Text Placeholder 2"/>
          <p:cNvSpPr>
            <a:spLocks noGrp="1"/>
          </p:cNvSpPr>
          <p:nvPr>
            <p:ph type="body" idx="1"/>
          </p:nvPr>
        </p:nvSpPr>
        <p:spPr>
          <a:xfrm>
            <a:off x="687387" y="2514600"/>
            <a:ext cx="7812086" cy="3505199"/>
          </a:xfrm>
        </p:spPr>
        <p:txBody>
          <a:bodyPr/>
          <a:lstStyle/>
          <a:p>
            <a:r>
              <a:rPr lang="en-US" sz="3600" dirty="0">
                <a:solidFill>
                  <a:schemeClr val="bg1"/>
                </a:solidFill>
              </a:rPr>
              <a:t>“God was in Christ, reconciling the world to Himself.” 1 Cor 5:19</a:t>
            </a:r>
          </a:p>
        </p:txBody>
      </p:sp>
    </p:spTree>
    <p:extLst>
      <p:ext uri="{BB962C8B-B14F-4D97-AF65-F5344CB8AC3E}">
        <p14:creationId xmlns:p14="http://schemas.microsoft.com/office/powerpoint/2010/main" val="3526931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rgbClr val="FFC000"/>
                </a:solidFill>
              </a:rPr>
              <a:t>Why Doctrine?</a:t>
            </a:r>
          </a:p>
        </p:txBody>
      </p:sp>
      <p:sp>
        <p:nvSpPr>
          <p:cNvPr id="3" name="Text Placeholder 2"/>
          <p:cNvSpPr>
            <a:spLocks noGrp="1"/>
          </p:cNvSpPr>
          <p:nvPr>
            <p:ph type="body" idx="1"/>
          </p:nvPr>
        </p:nvSpPr>
        <p:spPr>
          <a:xfrm>
            <a:off x="687387" y="1981200"/>
            <a:ext cx="7812086" cy="3962399"/>
          </a:xfrm>
        </p:spPr>
        <p:txBody>
          <a:bodyPr/>
          <a:lstStyle/>
          <a:p>
            <a:r>
              <a:rPr lang="en-US" sz="3200" dirty="0">
                <a:solidFill>
                  <a:schemeClr val="bg1"/>
                </a:solidFill>
              </a:rPr>
              <a:t>If Christianity is the restoration of a relationship, why doctrine?</a:t>
            </a:r>
          </a:p>
          <a:p>
            <a:r>
              <a:rPr lang="en-US" sz="3200" dirty="0">
                <a:solidFill>
                  <a:schemeClr val="bg1"/>
                </a:solidFill>
              </a:rPr>
              <a:t>Key elements of intimate relationships:</a:t>
            </a:r>
          </a:p>
          <a:p>
            <a:pPr lvl="1"/>
            <a:r>
              <a:rPr lang="en-US" sz="3200" dirty="0">
                <a:solidFill>
                  <a:schemeClr val="bg1"/>
                </a:solidFill>
              </a:rPr>
              <a:t>Knowledge of </a:t>
            </a:r>
            <a:r>
              <a:rPr lang="en-US" sz="3200" dirty="0">
                <a:solidFill>
                  <a:srgbClr val="FFC000"/>
                </a:solidFill>
              </a:rPr>
              <a:t>other person</a:t>
            </a:r>
          </a:p>
          <a:p>
            <a:pPr lvl="1"/>
            <a:r>
              <a:rPr lang="en-US" sz="3200" dirty="0">
                <a:solidFill>
                  <a:schemeClr val="bg1"/>
                </a:solidFill>
              </a:rPr>
              <a:t>Knowledge of </a:t>
            </a:r>
            <a:r>
              <a:rPr lang="en-US" sz="3200" dirty="0">
                <a:solidFill>
                  <a:srgbClr val="FFC000"/>
                </a:solidFill>
              </a:rPr>
              <a:t>self</a:t>
            </a:r>
          </a:p>
          <a:p>
            <a:pPr lvl="1"/>
            <a:r>
              <a:rPr lang="en-US" sz="3200" dirty="0">
                <a:solidFill>
                  <a:schemeClr val="bg1"/>
                </a:solidFill>
              </a:rPr>
              <a:t>Understanding of the </a:t>
            </a:r>
            <a:r>
              <a:rPr lang="en-US" sz="3200" dirty="0">
                <a:solidFill>
                  <a:srgbClr val="FFC000"/>
                </a:solidFill>
              </a:rPr>
              <a:t>proper relationship</a:t>
            </a:r>
            <a:r>
              <a:rPr lang="en-US" sz="3200" dirty="0">
                <a:solidFill>
                  <a:schemeClr val="bg1"/>
                </a:solidFill>
              </a:rPr>
              <a:t> between us</a:t>
            </a:r>
          </a:p>
        </p:txBody>
      </p:sp>
      <p:sp>
        <p:nvSpPr>
          <p:cNvPr id="5" name="4-Point Star 4"/>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850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i="1" dirty="0">
                <a:solidFill>
                  <a:srgbClr val="FFC000"/>
                </a:solidFill>
              </a:rPr>
              <a:t>Doctrine…</a:t>
            </a:r>
          </a:p>
        </p:txBody>
      </p:sp>
      <p:sp>
        <p:nvSpPr>
          <p:cNvPr id="5" name="Text Placeholder 4"/>
          <p:cNvSpPr>
            <a:spLocks noGrp="1"/>
          </p:cNvSpPr>
          <p:nvPr>
            <p:ph type="body" idx="1"/>
          </p:nvPr>
        </p:nvSpPr>
        <p:spPr>
          <a:xfrm>
            <a:off x="687387" y="2057400"/>
            <a:ext cx="7618413" cy="3962399"/>
          </a:xfrm>
        </p:spPr>
        <p:txBody>
          <a:bodyPr/>
          <a:lstStyle/>
          <a:p>
            <a:r>
              <a:rPr lang="en-US" sz="3600" dirty="0">
                <a:solidFill>
                  <a:schemeClr val="bg1"/>
                </a:solidFill>
              </a:rPr>
              <a:t>Tells us about </a:t>
            </a:r>
            <a:r>
              <a:rPr lang="en-US" sz="3600" dirty="0">
                <a:solidFill>
                  <a:srgbClr val="FFC000"/>
                </a:solidFill>
              </a:rPr>
              <a:t>God</a:t>
            </a:r>
          </a:p>
          <a:p>
            <a:endParaRPr lang="en-US" sz="3600" dirty="0">
              <a:solidFill>
                <a:schemeClr val="bg1"/>
              </a:solidFill>
            </a:endParaRPr>
          </a:p>
          <a:p>
            <a:r>
              <a:rPr lang="en-US" sz="3600" dirty="0">
                <a:solidFill>
                  <a:schemeClr val="bg1"/>
                </a:solidFill>
              </a:rPr>
              <a:t>Helps us understand </a:t>
            </a:r>
            <a:r>
              <a:rPr lang="en-US" sz="3600" dirty="0">
                <a:solidFill>
                  <a:srgbClr val="FFC000"/>
                </a:solidFill>
              </a:rPr>
              <a:t>ourselves</a:t>
            </a:r>
          </a:p>
          <a:p>
            <a:endParaRPr lang="en-US" sz="3600" dirty="0">
              <a:solidFill>
                <a:schemeClr val="bg1"/>
              </a:solidFill>
            </a:endParaRPr>
          </a:p>
          <a:p>
            <a:r>
              <a:rPr lang="en-US" sz="3600" dirty="0">
                <a:solidFill>
                  <a:schemeClr val="bg1"/>
                </a:solidFill>
              </a:rPr>
              <a:t>Describes our </a:t>
            </a:r>
            <a:r>
              <a:rPr lang="en-US" sz="3600" dirty="0">
                <a:solidFill>
                  <a:srgbClr val="FFC000"/>
                </a:solidFill>
              </a:rPr>
              <a:t>proper relationship </a:t>
            </a:r>
            <a:r>
              <a:rPr lang="en-US" sz="3600" dirty="0">
                <a:solidFill>
                  <a:schemeClr val="bg1"/>
                </a:solidFill>
              </a:rPr>
              <a:t>with God</a:t>
            </a:r>
            <a:endParaRPr lang="en-US" sz="3600" dirty="0">
              <a:solidFill>
                <a:srgbClr val="FFC000"/>
              </a:solidFill>
            </a:endParaRPr>
          </a:p>
        </p:txBody>
      </p:sp>
      <p:sp>
        <p:nvSpPr>
          <p:cNvPr id="6" name="Rectangle 5"/>
          <p:cNvSpPr/>
          <p:nvPr/>
        </p:nvSpPr>
        <p:spPr>
          <a:xfrm>
            <a:off x="3323902" y="3244334"/>
            <a:ext cx="2496196" cy="369332"/>
          </a:xfrm>
          <a:prstGeom prst="rect">
            <a:avLst/>
          </a:prstGeom>
        </p:spPr>
        <p:txBody>
          <a:bodyPr wrap="none">
            <a:spAutoFit/>
          </a:bodyPr>
          <a:lstStyle/>
          <a:p>
            <a:r>
              <a:rPr lang="en-US" sz="1800" kern="1200" dirty="0">
                <a:ea typeface="+mn-ea"/>
                <a:cs typeface="+mn-cs"/>
              </a:rPr>
              <a:t>eliasbrasil@gmail.com</a:t>
            </a:r>
          </a:p>
        </p:txBody>
      </p:sp>
    </p:spTree>
    <p:extLst>
      <p:ext uri="{BB962C8B-B14F-4D97-AF65-F5344CB8AC3E}">
        <p14:creationId xmlns:p14="http://schemas.microsoft.com/office/powerpoint/2010/main" val="1207978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rgbClr val="FFC000"/>
                </a:solidFill>
              </a:rPr>
              <a:t>Knowledge Matters</a:t>
            </a:r>
          </a:p>
        </p:txBody>
      </p:sp>
      <p:sp>
        <p:nvSpPr>
          <p:cNvPr id="3" name="Text Placeholder 2"/>
          <p:cNvSpPr>
            <a:spLocks noGrp="1"/>
          </p:cNvSpPr>
          <p:nvPr>
            <p:ph type="body" idx="1"/>
          </p:nvPr>
        </p:nvSpPr>
        <p:spPr/>
        <p:txBody>
          <a:bodyPr/>
          <a:lstStyle/>
          <a:p>
            <a:r>
              <a:rPr lang="en-US" sz="3200" dirty="0">
                <a:solidFill>
                  <a:schemeClr val="bg1"/>
                </a:solidFill>
              </a:rPr>
              <a:t>“Then she </a:t>
            </a:r>
            <a:r>
              <a:rPr lang="en-US" sz="3200" dirty="0">
                <a:solidFill>
                  <a:srgbClr val="FFC000"/>
                </a:solidFill>
              </a:rPr>
              <a:t>forgot</a:t>
            </a:r>
            <a:r>
              <a:rPr lang="en-US" sz="3200" dirty="0">
                <a:solidFill>
                  <a:schemeClr val="bg1"/>
                </a:solidFill>
              </a:rPr>
              <a:t> me.” Hos 2:13</a:t>
            </a:r>
          </a:p>
          <a:p>
            <a:r>
              <a:rPr lang="en-US" sz="3200" dirty="0">
                <a:solidFill>
                  <a:schemeClr val="bg1"/>
                </a:solidFill>
              </a:rPr>
              <a:t>“And this is eternal life, that they may </a:t>
            </a:r>
            <a:r>
              <a:rPr lang="en-US" sz="3200" dirty="0">
                <a:solidFill>
                  <a:srgbClr val="FFC000"/>
                </a:solidFill>
              </a:rPr>
              <a:t>know</a:t>
            </a:r>
            <a:r>
              <a:rPr lang="en-US" sz="3200" dirty="0">
                <a:solidFill>
                  <a:schemeClr val="bg1"/>
                </a:solidFill>
              </a:rPr>
              <a:t> You, the </a:t>
            </a:r>
            <a:r>
              <a:rPr lang="en-US" sz="3200" dirty="0">
                <a:solidFill>
                  <a:srgbClr val="FFC000"/>
                </a:solidFill>
              </a:rPr>
              <a:t>only true </a:t>
            </a:r>
            <a:r>
              <a:rPr lang="en-US" sz="3200" dirty="0">
                <a:solidFill>
                  <a:schemeClr val="bg1"/>
                </a:solidFill>
              </a:rPr>
              <a:t>God, and Jesus Christ whom You have sent.” Jn 17:3</a:t>
            </a:r>
          </a:p>
          <a:p>
            <a:r>
              <a:rPr lang="en-US" sz="3200" kern="1200" dirty="0">
                <a:solidFill>
                  <a:srgbClr val="FFFFFF"/>
                </a:solidFill>
                <a:latin typeface="Arial" panose="020B0604020202020204" pitchFamily="34" charset="0"/>
                <a:cs typeface="Arial" panose="020B0604020202020204" pitchFamily="34" charset="0"/>
              </a:rPr>
              <a:t>“I will betroth you to Me in faithfulness, and you shall </a:t>
            </a:r>
            <a:r>
              <a:rPr lang="en-US" sz="3200" kern="1200" dirty="0">
                <a:solidFill>
                  <a:srgbClr val="FFC000"/>
                </a:solidFill>
                <a:latin typeface="Arial" panose="020B0604020202020204" pitchFamily="34" charset="0"/>
                <a:cs typeface="Arial" panose="020B0604020202020204" pitchFamily="34" charset="0"/>
              </a:rPr>
              <a:t>know the LORD</a:t>
            </a:r>
            <a:r>
              <a:rPr lang="en-US" sz="3200" kern="1200" dirty="0">
                <a:solidFill>
                  <a:srgbClr val="FFFFFF"/>
                </a:solidFill>
                <a:latin typeface="Arial" panose="020B0604020202020204" pitchFamily="34" charset="0"/>
                <a:cs typeface="Arial" panose="020B0604020202020204" pitchFamily="34" charset="0"/>
              </a:rPr>
              <a:t>.”  Hos 2:20</a:t>
            </a: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17906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7387" y="1295400"/>
            <a:ext cx="7812086" cy="3962399"/>
          </a:xfrm>
        </p:spPr>
        <p:txBody>
          <a:bodyPr/>
          <a:lstStyle/>
          <a:p>
            <a:r>
              <a:rPr lang="en-US" sz="3200" dirty="0">
                <a:solidFill>
                  <a:schemeClr val="bg1"/>
                </a:solidFill>
                <a:latin typeface="Arial" panose="020B0604020202020204" pitchFamily="34" charset="0"/>
                <a:cs typeface="Arial" panose="020B0604020202020204" pitchFamily="34" charset="0"/>
              </a:rPr>
              <a:t>“There is </a:t>
            </a:r>
            <a:r>
              <a:rPr lang="en-US" sz="3200" dirty="0">
                <a:solidFill>
                  <a:srgbClr val="FFC000"/>
                </a:solidFill>
                <a:latin typeface="Arial" panose="020B0604020202020204" pitchFamily="34" charset="0"/>
                <a:cs typeface="Arial" panose="020B0604020202020204" pitchFamily="34" charset="0"/>
              </a:rPr>
              <a:t>no truth </a:t>
            </a:r>
            <a:r>
              <a:rPr lang="en-US" sz="3200" dirty="0">
                <a:solidFill>
                  <a:schemeClr val="bg1"/>
                </a:solidFill>
                <a:latin typeface="Arial" panose="020B0604020202020204" pitchFamily="34" charset="0"/>
                <a:cs typeface="Arial" panose="020B0604020202020204" pitchFamily="34" charset="0"/>
              </a:rPr>
              <a:t>or mercy or </a:t>
            </a:r>
            <a:r>
              <a:rPr lang="en-US" sz="3200" dirty="0">
                <a:solidFill>
                  <a:srgbClr val="FFC000"/>
                </a:solidFill>
                <a:latin typeface="Arial" panose="020B0604020202020204" pitchFamily="34" charset="0"/>
                <a:cs typeface="Arial" panose="020B0604020202020204" pitchFamily="34" charset="0"/>
              </a:rPr>
              <a:t>knowledge</a:t>
            </a:r>
            <a:r>
              <a:rPr lang="en-US" sz="3200" dirty="0">
                <a:solidFill>
                  <a:schemeClr val="bg1"/>
                </a:solidFill>
                <a:latin typeface="Arial" panose="020B0604020202020204" pitchFamily="34" charset="0"/>
                <a:cs typeface="Arial" panose="020B0604020202020204" pitchFamily="34" charset="0"/>
              </a:rPr>
              <a:t> of God in the land. . . My people are destroyed for </a:t>
            </a:r>
            <a:r>
              <a:rPr lang="en-US" sz="3200" dirty="0">
                <a:solidFill>
                  <a:srgbClr val="FFC000"/>
                </a:solidFill>
                <a:latin typeface="Arial" panose="020B0604020202020204" pitchFamily="34" charset="0"/>
                <a:cs typeface="Arial" panose="020B0604020202020204" pitchFamily="34" charset="0"/>
              </a:rPr>
              <a:t>lack of knowledge</a:t>
            </a:r>
            <a:r>
              <a:rPr lang="en-US" sz="3200" dirty="0">
                <a:solidFill>
                  <a:schemeClr val="bg1"/>
                </a:solidFill>
                <a:latin typeface="Arial" panose="020B0604020202020204" pitchFamily="34" charset="0"/>
                <a:cs typeface="Arial" panose="020B0604020202020204" pitchFamily="34" charset="0"/>
              </a:rPr>
              <a:t>.”  </a:t>
            </a:r>
            <a:r>
              <a:rPr lang="en-US" sz="3200" b="1" dirty="0">
                <a:solidFill>
                  <a:schemeClr val="bg1"/>
                </a:solidFill>
                <a:latin typeface="Segoe UI"/>
              </a:rPr>
              <a:t>Hos 4:2,</a:t>
            </a:r>
            <a:r>
              <a:rPr lang="en-US" sz="3200" dirty="0">
                <a:solidFill>
                  <a:schemeClr val="bg1"/>
                </a:solidFill>
                <a:latin typeface="Segoe UI Light"/>
              </a:rPr>
              <a:t> </a:t>
            </a:r>
            <a:r>
              <a:rPr lang="en-US" sz="3200" b="1" dirty="0">
                <a:solidFill>
                  <a:schemeClr val="bg1"/>
                </a:solidFill>
                <a:latin typeface="Segoe UI"/>
              </a:rPr>
              <a:t>4:6</a:t>
            </a:r>
          </a:p>
          <a:p>
            <a:endParaRPr lang="en-US" sz="3200" b="1" dirty="0">
              <a:solidFill>
                <a:schemeClr val="bg1"/>
              </a:solidFill>
              <a:latin typeface="Segoe UI"/>
            </a:endParaRPr>
          </a:p>
          <a:p>
            <a:r>
              <a:rPr lang="en-US" sz="3200" dirty="0">
                <a:solidFill>
                  <a:schemeClr val="bg1"/>
                </a:solidFill>
                <a:latin typeface="Arial" panose="020B0604020202020204" pitchFamily="34" charset="0"/>
                <a:cs typeface="Arial" panose="020B0604020202020204" pitchFamily="34" charset="0"/>
              </a:rPr>
              <a:t>“Let us </a:t>
            </a:r>
            <a:r>
              <a:rPr lang="en-US" sz="3200" dirty="0">
                <a:solidFill>
                  <a:srgbClr val="FFC000"/>
                </a:solidFill>
                <a:latin typeface="Arial" panose="020B0604020202020204" pitchFamily="34" charset="0"/>
                <a:cs typeface="Arial" panose="020B0604020202020204" pitchFamily="34" charset="0"/>
              </a:rPr>
              <a:t>peruse knowledge </a:t>
            </a:r>
            <a:r>
              <a:rPr lang="en-US" sz="3200" dirty="0">
                <a:solidFill>
                  <a:schemeClr val="bg1"/>
                </a:solidFill>
                <a:latin typeface="Arial" panose="020B0604020202020204" pitchFamily="34" charset="0"/>
                <a:cs typeface="Arial" panose="020B0604020202020204" pitchFamily="34" charset="0"/>
              </a:rPr>
              <a:t>of the Lord.” Hos 6:3</a:t>
            </a:r>
          </a:p>
        </p:txBody>
      </p:sp>
    </p:spTree>
    <p:extLst>
      <p:ext uri="{BB962C8B-B14F-4D97-AF65-F5344CB8AC3E}">
        <p14:creationId xmlns:p14="http://schemas.microsoft.com/office/powerpoint/2010/main" val="1160234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1114" y="914400"/>
            <a:ext cx="7620000" cy="4524315"/>
          </a:xfrm>
          <a:prstGeom prst="rect">
            <a:avLst/>
          </a:prstGeom>
        </p:spPr>
        <p:txBody>
          <a:bodyPr wrap="square">
            <a:spAutoFit/>
          </a:bodyPr>
          <a:lstStyle/>
          <a:p>
            <a:r>
              <a:rPr lang="en-US" sz="3600" kern="1200" dirty="0">
                <a:solidFill>
                  <a:schemeClr val="bg1"/>
                </a:solidFill>
                <a:latin typeface="Arial" panose="020B0604020202020204" pitchFamily="34" charset="0"/>
                <a:ea typeface="+mn-ea"/>
                <a:cs typeface="Arial" panose="020B0604020202020204" pitchFamily="34" charset="0"/>
              </a:rPr>
              <a:t>And we </a:t>
            </a:r>
            <a:r>
              <a:rPr lang="en-US" sz="3600" kern="1200" dirty="0">
                <a:solidFill>
                  <a:srgbClr val="FFC000"/>
                </a:solidFill>
                <a:latin typeface="Arial" panose="020B0604020202020204" pitchFamily="34" charset="0"/>
                <a:ea typeface="+mn-ea"/>
                <a:cs typeface="Arial" panose="020B0604020202020204" pitchFamily="34" charset="0"/>
              </a:rPr>
              <a:t>know</a:t>
            </a:r>
            <a:r>
              <a:rPr lang="en-US" sz="3600" kern="1200" dirty="0">
                <a:solidFill>
                  <a:srgbClr val="848484"/>
                </a:solidFill>
                <a:latin typeface="Arial" panose="020B0604020202020204" pitchFamily="34" charset="0"/>
                <a:ea typeface="+mn-ea"/>
                <a:cs typeface="Arial" panose="020B0604020202020204" pitchFamily="34" charset="0"/>
              </a:rPr>
              <a:t> </a:t>
            </a:r>
            <a:r>
              <a:rPr lang="en-US" sz="3600" kern="1200" dirty="0">
                <a:solidFill>
                  <a:schemeClr val="bg1"/>
                </a:solidFill>
                <a:latin typeface="Arial" panose="020B0604020202020204" pitchFamily="34" charset="0"/>
                <a:ea typeface="+mn-ea"/>
                <a:cs typeface="Arial" panose="020B0604020202020204" pitchFamily="34" charset="0"/>
              </a:rPr>
              <a:t>that the Son of God has come and has given us an </a:t>
            </a:r>
            <a:r>
              <a:rPr lang="en-US" sz="3600" kern="1200" dirty="0">
                <a:solidFill>
                  <a:srgbClr val="FFC000"/>
                </a:solidFill>
                <a:latin typeface="Arial" panose="020B0604020202020204" pitchFamily="34" charset="0"/>
                <a:ea typeface="+mn-ea"/>
                <a:cs typeface="Arial" panose="020B0604020202020204" pitchFamily="34" charset="0"/>
              </a:rPr>
              <a:t>understanding,</a:t>
            </a:r>
            <a:r>
              <a:rPr lang="en-US" sz="3600" kern="1200" dirty="0">
                <a:solidFill>
                  <a:srgbClr val="848484"/>
                </a:solidFill>
                <a:latin typeface="Arial" panose="020B0604020202020204" pitchFamily="34" charset="0"/>
                <a:ea typeface="+mn-ea"/>
                <a:cs typeface="Arial" panose="020B0604020202020204" pitchFamily="34" charset="0"/>
              </a:rPr>
              <a:t> </a:t>
            </a:r>
            <a:r>
              <a:rPr lang="en-US" sz="3600" kern="1200" dirty="0">
                <a:solidFill>
                  <a:schemeClr val="bg1"/>
                </a:solidFill>
                <a:latin typeface="Arial" panose="020B0604020202020204" pitchFamily="34" charset="0"/>
                <a:ea typeface="+mn-ea"/>
                <a:cs typeface="Arial" panose="020B0604020202020204" pitchFamily="34" charset="0"/>
              </a:rPr>
              <a:t>that we may </a:t>
            </a:r>
            <a:r>
              <a:rPr lang="en-US" sz="3600" kern="1200" dirty="0">
                <a:solidFill>
                  <a:srgbClr val="FFC000"/>
                </a:solidFill>
                <a:latin typeface="Arial" panose="020B0604020202020204" pitchFamily="34" charset="0"/>
                <a:ea typeface="+mn-ea"/>
                <a:cs typeface="Arial" panose="020B0604020202020204" pitchFamily="34" charset="0"/>
              </a:rPr>
              <a:t>know Him who is true; </a:t>
            </a:r>
            <a:r>
              <a:rPr lang="en-US" sz="3600" kern="1200" dirty="0">
                <a:solidFill>
                  <a:schemeClr val="bg1"/>
                </a:solidFill>
                <a:latin typeface="Arial" panose="020B0604020202020204" pitchFamily="34" charset="0"/>
                <a:ea typeface="+mn-ea"/>
                <a:cs typeface="Arial" panose="020B0604020202020204" pitchFamily="34" charset="0"/>
              </a:rPr>
              <a:t>and we are in Him who is true, in His Son Jesus Christ. This is the</a:t>
            </a:r>
            <a:r>
              <a:rPr lang="en-US" sz="3600" kern="1200" dirty="0">
                <a:solidFill>
                  <a:srgbClr val="848484"/>
                </a:solidFill>
                <a:latin typeface="Arial" panose="020B0604020202020204" pitchFamily="34" charset="0"/>
                <a:ea typeface="+mn-ea"/>
                <a:cs typeface="Arial" panose="020B0604020202020204" pitchFamily="34" charset="0"/>
              </a:rPr>
              <a:t> </a:t>
            </a:r>
            <a:r>
              <a:rPr lang="en-US" sz="3600" kern="1200" dirty="0">
                <a:solidFill>
                  <a:srgbClr val="FFC000"/>
                </a:solidFill>
                <a:latin typeface="Arial" panose="020B0604020202020204" pitchFamily="34" charset="0"/>
                <a:ea typeface="+mn-ea"/>
                <a:cs typeface="Arial" panose="020B0604020202020204" pitchFamily="34" charset="0"/>
              </a:rPr>
              <a:t>true God </a:t>
            </a:r>
            <a:r>
              <a:rPr lang="en-US" sz="3600" kern="1200" dirty="0">
                <a:solidFill>
                  <a:schemeClr val="bg1"/>
                </a:solidFill>
                <a:latin typeface="Arial" panose="020B0604020202020204" pitchFamily="34" charset="0"/>
                <a:ea typeface="+mn-ea"/>
                <a:cs typeface="Arial" panose="020B0604020202020204" pitchFamily="34" charset="0"/>
              </a:rPr>
              <a:t>and eternal life. </a:t>
            </a:r>
          </a:p>
          <a:p>
            <a:r>
              <a:rPr lang="en-US" sz="3600" kern="1200" dirty="0">
                <a:solidFill>
                  <a:schemeClr val="bg1"/>
                </a:solidFill>
                <a:latin typeface="Arial" panose="020B0604020202020204" pitchFamily="34" charset="0"/>
                <a:ea typeface="+mn-ea"/>
                <a:cs typeface="Arial" panose="020B0604020202020204" pitchFamily="34" charset="0"/>
              </a:rPr>
              <a:t>¶ Little children, keep yourselves from</a:t>
            </a:r>
            <a:r>
              <a:rPr lang="en-US" sz="3600" kern="1200" dirty="0">
                <a:solidFill>
                  <a:srgbClr val="848484"/>
                </a:solidFill>
                <a:latin typeface="Arial" panose="020B0604020202020204" pitchFamily="34" charset="0"/>
                <a:ea typeface="+mn-ea"/>
                <a:cs typeface="Arial" panose="020B0604020202020204" pitchFamily="34" charset="0"/>
              </a:rPr>
              <a:t> </a:t>
            </a:r>
            <a:r>
              <a:rPr lang="en-US" sz="3600" kern="1200" dirty="0">
                <a:solidFill>
                  <a:srgbClr val="FFC000"/>
                </a:solidFill>
                <a:latin typeface="Arial" panose="020B0604020202020204" pitchFamily="34" charset="0"/>
                <a:ea typeface="+mn-ea"/>
                <a:cs typeface="Arial" panose="020B0604020202020204" pitchFamily="34" charset="0"/>
              </a:rPr>
              <a:t>idols</a:t>
            </a:r>
            <a:r>
              <a:rPr lang="en-US" sz="3600" kern="1200" dirty="0">
                <a:solidFill>
                  <a:srgbClr val="848484"/>
                </a:solidFill>
                <a:latin typeface="Arial" panose="020B0604020202020204" pitchFamily="34" charset="0"/>
                <a:ea typeface="+mn-ea"/>
                <a:cs typeface="Arial" panose="020B0604020202020204" pitchFamily="34" charset="0"/>
              </a:rPr>
              <a:t>. </a:t>
            </a:r>
            <a:r>
              <a:rPr lang="en-US" sz="3600" kern="1200" dirty="0">
                <a:solidFill>
                  <a:schemeClr val="bg1"/>
                </a:solidFill>
                <a:latin typeface="Arial" panose="020B0604020202020204" pitchFamily="34" charset="0"/>
                <a:ea typeface="+mn-ea"/>
                <a:cs typeface="Arial" panose="020B0604020202020204" pitchFamily="34" charset="0"/>
              </a:rPr>
              <a:t>Amen</a:t>
            </a:r>
            <a:r>
              <a:rPr lang="en-US" sz="3600" kern="1200" dirty="0">
                <a:solidFill>
                  <a:srgbClr val="848484"/>
                </a:solidFill>
                <a:latin typeface="Arial" panose="020B0604020202020204" pitchFamily="34" charset="0"/>
                <a:ea typeface="+mn-ea"/>
                <a:cs typeface="Arial" panose="020B0604020202020204" pitchFamily="34" charset="0"/>
              </a:rPr>
              <a:t>. </a:t>
            </a:r>
            <a:r>
              <a:rPr lang="en-US" sz="3600" b="1" kern="1200" dirty="0">
                <a:solidFill>
                  <a:srgbClr val="FFFFFF"/>
                </a:solidFill>
                <a:latin typeface="Arial" panose="020B0604020202020204" pitchFamily="34" charset="0"/>
                <a:ea typeface="+mn-ea"/>
                <a:cs typeface="Arial" panose="020B0604020202020204" pitchFamily="34" charset="0"/>
              </a:rPr>
              <a:t>1John 5:21</a:t>
            </a:r>
            <a:r>
              <a:rPr lang="en-US" sz="3600" kern="1200" dirty="0">
                <a:solidFill>
                  <a:schemeClr val="bg1"/>
                </a:solidFill>
                <a:latin typeface="Arial" panose="020B0604020202020204" pitchFamily="34" charset="0"/>
                <a:ea typeface="+mn-ea"/>
                <a:cs typeface="Arial" panose="020B0604020202020204" pitchFamily="34" charset="0"/>
              </a:rPr>
              <a:t>, 22</a:t>
            </a:r>
          </a:p>
        </p:txBody>
      </p:sp>
    </p:spTree>
    <p:extLst>
      <p:ext uri="{BB962C8B-B14F-4D97-AF65-F5344CB8AC3E}">
        <p14:creationId xmlns:p14="http://schemas.microsoft.com/office/powerpoint/2010/main" val="1162765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1850"/>
            <a:ext cx="7772400" cy="1454150"/>
          </a:xfrm>
        </p:spPr>
        <p:txBody>
          <a:bodyPr/>
          <a:lstStyle/>
          <a:p>
            <a:r>
              <a:rPr lang="en-US" sz="4400" b="1" i="1" dirty="0">
                <a:solidFill>
                  <a:srgbClr val="FFC000"/>
                </a:solidFill>
              </a:rPr>
              <a:t>Doctrines Influence Relationship by:</a:t>
            </a:r>
          </a:p>
        </p:txBody>
      </p:sp>
      <p:sp>
        <p:nvSpPr>
          <p:cNvPr id="3" name="Text Placeholder 2"/>
          <p:cNvSpPr>
            <a:spLocks noGrp="1"/>
          </p:cNvSpPr>
          <p:nvPr>
            <p:ph type="body" idx="1"/>
          </p:nvPr>
        </p:nvSpPr>
        <p:spPr>
          <a:xfrm>
            <a:off x="687387" y="2438400"/>
            <a:ext cx="7812086" cy="3581399"/>
          </a:xfrm>
        </p:spPr>
        <p:txBody>
          <a:bodyPr/>
          <a:lstStyle/>
          <a:p>
            <a:r>
              <a:rPr lang="en-US" sz="3600" dirty="0">
                <a:solidFill>
                  <a:schemeClr val="bg1"/>
                </a:solidFill>
              </a:rPr>
              <a:t>Their influence on character</a:t>
            </a:r>
          </a:p>
          <a:p>
            <a:endParaRPr lang="en-US" sz="3600" dirty="0">
              <a:solidFill>
                <a:schemeClr val="bg1"/>
              </a:solidFill>
            </a:endParaRPr>
          </a:p>
          <a:p>
            <a:r>
              <a:rPr lang="en-US" sz="3600" dirty="0">
                <a:solidFill>
                  <a:schemeClr val="bg1"/>
                </a:solidFill>
              </a:rPr>
              <a:t>The results of rejecting key element of the personality of another person</a:t>
            </a:r>
          </a:p>
        </p:txBody>
      </p:sp>
      <p:sp>
        <p:nvSpPr>
          <p:cNvPr id="4" name="4-Point Star 3"/>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14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447801"/>
            <a:ext cx="7772400" cy="1219199"/>
          </a:xfrm>
        </p:spPr>
        <p:txBody>
          <a:bodyPr/>
          <a:lstStyle/>
          <a:p>
            <a:r>
              <a:rPr lang="en-US" sz="4400" b="1" i="1" dirty="0">
                <a:solidFill>
                  <a:srgbClr val="FFC000"/>
                </a:solidFill>
              </a:rPr>
              <a:t> Doctrine and Personal Relationship with God</a:t>
            </a:r>
          </a:p>
        </p:txBody>
      </p:sp>
      <p:sp>
        <p:nvSpPr>
          <p:cNvPr id="6" name="Subtitle 5"/>
          <p:cNvSpPr>
            <a:spLocks noGrp="1"/>
          </p:cNvSpPr>
          <p:nvPr>
            <p:ph type="subTitle" idx="1"/>
          </p:nvPr>
        </p:nvSpPr>
        <p:spPr/>
        <p:txBody>
          <a:bodyPr/>
          <a:lstStyle/>
          <a:p>
            <a:pPr lvl="0">
              <a:buSzPct val="25000"/>
            </a:pPr>
            <a:r>
              <a:rPr lang="en-US" sz="3200" dirty="0">
                <a:solidFill>
                  <a:srgbClr val="EAEAEA"/>
                </a:solidFill>
              </a:rPr>
              <a:t>By E. Edward Zinke</a:t>
            </a:r>
          </a:p>
        </p:txBody>
      </p:sp>
    </p:spTree>
    <p:extLst>
      <p:ext uri="{BB962C8B-B14F-4D97-AF65-F5344CB8AC3E}">
        <p14:creationId xmlns:p14="http://schemas.microsoft.com/office/powerpoint/2010/main" val="3033629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FFC000"/>
                </a:solidFill>
              </a:rPr>
              <a:t>Illustrations</a:t>
            </a:r>
            <a:r>
              <a:rPr lang="en-US" sz="4800" dirty="0">
                <a:solidFill>
                  <a:schemeClr val="accent1">
                    <a:lumMod val="40000"/>
                    <a:lumOff val="60000"/>
                  </a:schemeClr>
                </a:solidFill>
              </a:rPr>
              <a:t> </a:t>
            </a:r>
            <a:endParaRPr lang="en-US" sz="4800" dirty="0"/>
          </a:p>
        </p:txBody>
      </p:sp>
      <p:sp>
        <p:nvSpPr>
          <p:cNvPr id="3" name="Text Placeholder 2"/>
          <p:cNvSpPr>
            <a:spLocks noGrp="1"/>
          </p:cNvSpPr>
          <p:nvPr>
            <p:ph type="body" idx="1"/>
          </p:nvPr>
        </p:nvSpPr>
        <p:spPr/>
        <p:txBody>
          <a:bodyPr/>
          <a:lstStyle/>
          <a:p>
            <a:r>
              <a:rPr lang="en-US" sz="3600" dirty="0">
                <a:solidFill>
                  <a:schemeClr val="bg1"/>
                </a:solidFill>
              </a:rPr>
              <a:t>The Sabbath</a:t>
            </a:r>
          </a:p>
          <a:p>
            <a:r>
              <a:rPr lang="en-US" sz="3600" dirty="0">
                <a:solidFill>
                  <a:schemeClr val="bg1"/>
                </a:solidFill>
              </a:rPr>
              <a:t>Creation</a:t>
            </a:r>
          </a:p>
        </p:txBody>
      </p:sp>
    </p:spTree>
    <p:extLst>
      <p:ext uri="{BB962C8B-B14F-4D97-AF65-F5344CB8AC3E}">
        <p14:creationId xmlns:p14="http://schemas.microsoft.com/office/powerpoint/2010/main" val="4148421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Shape 1034"/>
        <p:cNvGrpSpPr/>
        <p:nvPr/>
      </p:nvGrpSpPr>
      <p:grpSpPr>
        <a:xfrm>
          <a:off x="0" y="0"/>
          <a:ext cx="0" cy="0"/>
          <a:chOff x="0" y="0"/>
          <a:chExt cx="0" cy="0"/>
        </a:xfrm>
      </p:grpSpPr>
      <p:pic>
        <p:nvPicPr>
          <p:cNvPr id="1035" name="Shape 1035"/>
          <p:cNvPicPr preferRelativeResize="0"/>
          <p:nvPr/>
        </p:nvPicPr>
        <p:blipFill rotWithShape="1">
          <a:blip r:embed="rId3">
            <a:alphaModFix/>
          </a:blip>
          <a:srcRect/>
          <a:stretch/>
        </p:blipFill>
        <p:spPr>
          <a:xfrm>
            <a:off x="704850" y="3187700"/>
            <a:ext cx="2800349" cy="2984500"/>
          </a:xfrm>
          <a:prstGeom prst="rect">
            <a:avLst/>
          </a:prstGeom>
          <a:noFill/>
          <a:ln>
            <a:noFill/>
          </a:ln>
        </p:spPr>
      </p:pic>
      <p:sp>
        <p:nvSpPr>
          <p:cNvPr id="1036" name="Shape 1036"/>
          <p:cNvSpPr/>
          <p:nvPr/>
        </p:nvSpPr>
        <p:spPr>
          <a:xfrm>
            <a:off x="3886200" y="2820986"/>
            <a:ext cx="304799" cy="406399"/>
          </a:xfrm>
          <a:prstGeom prst="ellipse">
            <a:avLst/>
          </a:prstGeom>
          <a:solidFill>
            <a:srgbClr val="DDDDDD"/>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37" name="Shape 1037"/>
          <p:cNvSpPr txBox="1"/>
          <p:nvPr/>
        </p:nvSpPr>
        <p:spPr>
          <a:xfrm>
            <a:off x="914400" y="533400"/>
            <a:ext cx="7086600"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folHlink"/>
              </a:buClr>
              <a:buSzPct val="25000"/>
              <a:buFont typeface="Arial"/>
              <a:buNone/>
            </a:pPr>
            <a:r>
              <a:rPr lang="en-US" sz="3600" b="0" i="0" u="none" strike="noStrike" cap="none" baseline="0" dirty="0">
                <a:solidFill>
                  <a:schemeClr val="bg1"/>
                </a:solidFill>
                <a:latin typeface="Arial"/>
                <a:ea typeface="Arial"/>
                <a:cs typeface="Arial"/>
                <a:sym typeface="Arial"/>
              </a:rPr>
              <a:t>Does it matter what we think of God?</a:t>
            </a:r>
          </a:p>
        </p:txBody>
      </p:sp>
      <p:sp>
        <p:nvSpPr>
          <p:cNvPr id="1038" name="Shape 1038"/>
          <p:cNvSpPr txBox="1"/>
          <p:nvPr/>
        </p:nvSpPr>
        <p:spPr>
          <a:xfrm>
            <a:off x="914400" y="2008186"/>
            <a:ext cx="4495800"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folHlink"/>
              </a:buClr>
              <a:buSzPct val="25000"/>
              <a:buFont typeface="Arial"/>
              <a:buNone/>
            </a:pPr>
            <a:r>
              <a:rPr lang="en-US" sz="3600" b="0" i="0" u="none" strike="noStrike" cap="none" baseline="0" dirty="0">
                <a:solidFill>
                  <a:schemeClr val="bg1"/>
                </a:solidFill>
                <a:latin typeface="Arial"/>
                <a:ea typeface="Arial"/>
                <a:cs typeface="Arial"/>
                <a:sym typeface="Arial"/>
              </a:rPr>
              <a:t>I think my spouse is a…</a:t>
            </a:r>
          </a:p>
        </p:txBody>
      </p:sp>
      <p:sp>
        <p:nvSpPr>
          <p:cNvPr id="1039" name="Shape 1039"/>
          <p:cNvSpPr/>
          <p:nvPr/>
        </p:nvSpPr>
        <p:spPr>
          <a:xfrm>
            <a:off x="4648200" y="2719386"/>
            <a:ext cx="457200" cy="609599"/>
          </a:xfrm>
          <a:prstGeom prst="ellipse">
            <a:avLst/>
          </a:prstGeom>
          <a:solidFill>
            <a:srgbClr val="EAEAEA"/>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40" name="Shape 1040"/>
          <p:cNvSpPr/>
          <p:nvPr/>
        </p:nvSpPr>
        <p:spPr>
          <a:xfrm>
            <a:off x="3276600" y="3125786"/>
            <a:ext cx="228600" cy="304799"/>
          </a:xfrm>
          <a:prstGeom prst="ellipse">
            <a:avLst/>
          </a:prstGeom>
          <a:solidFill>
            <a:srgbClr val="C0C0C0"/>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pic>
        <p:nvPicPr>
          <p:cNvPr id="1041" name="Shape 1041"/>
          <p:cNvPicPr preferRelativeResize="0"/>
          <p:nvPr/>
        </p:nvPicPr>
        <p:blipFill rotWithShape="1">
          <a:blip r:embed="rId4">
            <a:alphaModFix/>
            <a:extLst>
              <a:ext uri="{BEBA8EAE-BF5A-486C-A8C5-ECC9F3942E4B}">
                <a14:imgProps xmlns:a14="http://schemas.microsoft.com/office/drawing/2010/main">
                  <a14:imgLayer r:embed="rId5">
                    <a14:imgEffect>
                      <a14:backgroundRemoval t="0" b="99411" l="786" r="98625"/>
                    </a14:imgEffect>
                  </a14:imgLayer>
                </a14:imgProps>
              </a:ext>
            </a:extLst>
          </a:blip>
          <a:srcRect/>
          <a:stretch/>
        </p:blipFill>
        <p:spPr>
          <a:xfrm>
            <a:off x="5029200" y="1501775"/>
            <a:ext cx="3429000" cy="4567236"/>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41"/>
                                        </p:tgtEl>
                                        <p:attrNameLst>
                                          <p:attrName>style.visibility</p:attrName>
                                        </p:attrNameLst>
                                      </p:cBhvr>
                                      <p:to>
                                        <p:strVal val="visible"/>
                                      </p:to>
                                    </p:set>
                                    <p:animEffect transition="in" filter="barn(inVertical)">
                                      <p:cBhvr>
                                        <p:cTn id="7" dur="500"/>
                                        <p:tgtEl>
                                          <p:spTgt spid="1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Shape 1045"/>
        <p:cNvGrpSpPr/>
        <p:nvPr/>
      </p:nvGrpSpPr>
      <p:grpSpPr>
        <a:xfrm>
          <a:off x="0" y="0"/>
          <a:ext cx="0" cy="0"/>
          <a:chOff x="0" y="0"/>
          <a:chExt cx="0" cy="0"/>
        </a:xfrm>
      </p:grpSpPr>
      <p:sp>
        <p:nvSpPr>
          <p:cNvPr id="1046" name="Shape 1046"/>
          <p:cNvSpPr/>
          <p:nvPr/>
        </p:nvSpPr>
        <p:spPr>
          <a:xfrm>
            <a:off x="3886200" y="2820986"/>
            <a:ext cx="304799" cy="406399"/>
          </a:xfrm>
          <a:prstGeom prst="ellipse">
            <a:avLst/>
          </a:prstGeom>
          <a:solidFill>
            <a:srgbClr val="DDDDDD"/>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47" name="Shape 1047"/>
          <p:cNvSpPr/>
          <p:nvPr/>
        </p:nvSpPr>
        <p:spPr>
          <a:xfrm>
            <a:off x="4648200" y="2719386"/>
            <a:ext cx="457200" cy="609599"/>
          </a:xfrm>
          <a:prstGeom prst="ellipse">
            <a:avLst/>
          </a:prstGeom>
          <a:solidFill>
            <a:srgbClr val="EAEAEA"/>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48" name="Shape 1048"/>
          <p:cNvSpPr txBox="1"/>
          <p:nvPr/>
        </p:nvSpPr>
        <p:spPr>
          <a:xfrm>
            <a:off x="914400" y="533400"/>
            <a:ext cx="6629400"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folHlink"/>
              </a:buClr>
              <a:buSzPct val="25000"/>
              <a:buFont typeface="Arial"/>
              <a:buNone/>
            </a:pPr>
            <a:r>
              <a:rPr lang="en-US" sz="3600" b="0" i="0" u="none" strike="noStrike" cap="none" baseline="0" dirty="0">
                <a:solidFill>
                  <a:schemeClr val="bg1"/>
                </a:solidFill>
                <a:latin typeface="Arial"/>
                <a:ea typeface="Arial"/>
                <a:cs typeface="Arial"/>
                <a:sym typeface="Arial"/>
              </a:rPr>
              <a:t>Does it matter what we think of God?</a:t>
            </a:r>
          </a:p>
        </p:txBody>
      </p:sp>
      <p:sp>
        <p:nvSpPr>
          <p:cNvPr id="1049" name="Shape 1049"/>
          <p:cNvSpPr txBox="1"/>
          <p:nvPr/>
        </p:nvSpPr>
        <p:spPr>
          <a:xfrm>
            <a:off x="914400" y="2008186"/>
            <a:ext cx="4495800"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folHlink"/>
              </a:buClr>
              <a:buSzPct val="25000"/>
              <a:buFont typeface="Arial"/>
              <a:buNone/>
            </a:pPr>
            <a:r>
              <a:rPr lang="en-US" sz="3600" b="0" i="0" u="none" strike="noStrike" cap="none" baseline="0" dirty="0">
                <a:solidFill>
                  <a:schemeClr val="bg1"/>
                </a:solidFill>
                <a:latin typeface="Arial"/>
                <a:ea typeface="Arial"/>
                <a:cs typeface="Arial"/>
                <a:sym typeface="Arial"/>
              </a:rPr>
              <a:t>I think my spouse is a…</a:t>
            </a:r>
          </a:p>
        </p:txBody>
      </p:sp>
      <p:pic>
        <p:nvPicPr>
          <p:cNvPr id="1055" name="Shape 1055"/>
          <p:cNvPicPr preferRelativeResize="0"/>
          <p:nvPr/>
        </p:nvPicPr>
        <p:blipFill rotWithShape="1">
          <a:blip r:embed="rId3">
            <a:alphaModFix/>
          </a:blip>
          <a:srcRect/>
          <a:stretch/>
        </p:blipFill>
        <p:spPr>
          <a:xfrm>
            <a:off x="704850" y="3187700"/>
            <a:ext cx="2800349" cy="2984500"/>
          </a:xfrm>
          <a:prstGeom prst="rect">
            <a:avLst/>
          </a:prstGeom>
          <a:noFill/>
          <a:ln>
            <a:noFill/>
          </a:ln>
        </p:spPr>
      </p:pic>
      <p:sp>
        <p:nvSpPr>
          <p:cNvPr id="1050" name="Shape 1050"/>
          <p:cNvSpPr/>
          <p:nvPr/>
        </p:nvSpPr>
        <p:spPr>
          <a:xfrm>
            <a:off x="3276600" y="3125786"/>
            <a:ext cx="228600" cy="304799"/>
          </a:xfrm>
          <a:prstGeom prst="ellipse">
            <a:avLst/>
          </a:prstGeom>
          <a:solidFill>
            <a:srgbClr val="C0C0C0"/>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grpSp>
        <p:nvGrpSpPr>
          <p:cNvPr id="1051" name="Shape 1051"/>
          <p:cNvGrpSpPr/>
          <p:nvPr/>
        </p:nvGrpSpPr>
        <p:grpSpPr>
          <a:xfrm>
            <a:off x="4952999" y="1501774"/>
            <a:ext cx="3581399" cy="4668836"/>
            <a:chOff x="5181600" y="1508125"/>
            <a:chExt cx="3124199" cy="3124199"/>
          </a:xfrm>
        </p:grpSpPr>
        <p:sp>
          <p:nvSpPr>
            <p:cNvPr id="1052" name="Shape 1052"/>
            <p:cNvSpPr/>
            <p:nvPr/>
          </p:nvSpPr>
          <p:spPr>
            <a:xfrm>
              <a:off x="5486400" y="1812925"/>
              <a:ext cx="2514599" cy="2514599"/>
            </a:xfrm>
            <a:prstGeom prst="ellipse">
              <a:avLst/>
            </a:prstGeom>
            <a:solidFill>
              <a:schemeClr val="dk2"/>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pic>
          <p:nvPicPr>
            <p:cNvPr id="1053" name="Shape 1053"/>
            <p:cNvPicPr preferRelativeResize="0"/>
            <p:nvPr/>
          </p:nvPicPr>
          <p:blipFill rotWithShape="1">
            <a:blip r:embed="rId4">
              <a:alphaModFix/>
              <a:extLst>
                <a:ext uri="{BEBA8EAE-BF5A-486C-A8C5-ECC9F3942E4B}">
                  <a14:imgProps xmlns:a14="http://schemas.microsoft.com/office/drawing/2010/main">
                    <a14:imgLayer r:embed="rId5">
                      <a14:imgEffect>
                        <a14:backgroundRemoval t="0" b="100000" l="0" r="100000"/>
                      </a14:imgEffect>
                    </a14:imgLayer>
                  </a14:imgProps>
                </a:ext>
              </a:extLst>
            </a:blip>
            <a:srcRect/>
            <a:stretch/>
          </p:blipFill>
          <p:spPr>
            <a:xfrm>
              <a:off x="5181600" y="1508125"/>
              <a:ext cx="3124199" cy="3124199"/>
            </a:xfrm>
            <a:prstGeom prst="rect">
              <a:avLst/>
            </a:prstGeom>
            <a:noFill/>
            <a:ln>
              <a:noFill/>
            </a:ln>
          </p:spPr>
        </p:pic>
      </p:grpSp>
      <p:sp>
        <p:nvSpPr>
          <p:cNvPr id="1054" name="Shape 1054"/>
          <p:cNvSpPr/>
          <p:nvPr/>
        </p:nvSpPr>
        <p:spPr>
          <a:xfrm>
            <a:off x="5257800" y="1941511"/>
            <a:ext cx="2965449" cy="3771900"/>
          </a:xfrm>
          <a:prstGeom prst="ellipse">
            <a:avLst/>
          </a:prstGeom>
          <a:noFill/>
          <a:ln w="76200"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51"/>
                                        </p:tgtEl>
                                        <p:attrNameLst>
                                          <p:attrName>style.visibility</p:attrName>
                                        </p:attrNameLst>
                                      </p:cBhvr>
                                      <p:to>
                                        <p:strVal val="visible"/>
                                      </p:to>
                                    </p:set>
                                    <p:animEffect transition="in" filter="wipe(down)">
                                      <p:cBhvr>
                                        <p:cTn id="7" dur="500"/>
                                        <p:tgtEl>
                                          <p:spTgt spid="1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Shape 1059"/>
        <p:cNvGrpSpPr/>
        <p:nvPr/>
      </p:nvGrpSpPr>
      <p:grpSpPr>
        <a:xfrm>
          <a:off x="0" y="0"/>
          <a:ext cx="0" cy="0"/>
          <a:chOff x="0" y="0"/>
          <a:chExt cx="0" cy="0"/>
        </a:xfrm>
      </p:grpSpPr>
      <p:pic>
        <p:nvPicPr>
          <p:cNvPr id="1060" name="Shape 1060"/>
          <p:cNvPicPr preferRelativeResize="0"/>
          <p:nvPr/>
        </p:nvPicPr>
        <p:blipFill rotWithShape="1">
          <a:blip r:embed="rId3">
            <a:alphaModFix/>
          </a:blip>
          <a:srcRect/>
          <a:stretch/>
        </p:blipFill>
        <p:spPr>
          <a:xfrm>
            <a:off x="704850" y="3187700"/>
            <a:ext cx="2800349" cy="2984500"/>
          </a:xfrm>
          <a:prstGeom prst="rect">
            <a:avLst/>
          </a:prstGeom>
          <a:noFill/>
          <a:ln>
            <a:noFill/>
          </a:ln>
        </p:spPr>
      </p:pic>
      <p:sp>
        <p:nvSpPr>
          <p:cNvPr id="1061" name="Shape 1061"/>
          <p:cNvSpPr/>
          <p:nvPr/>
        </p:nvSpPr>
        <p:spPr>
          <a:xfrm>
            <a:off x="3276600" y="3125786"/>
            <a:ext cx="228600" cy="304799"/>
          </a:xfrm>
          <a:prstGeom prst="ellipse">
            <a:avLst/>
          </a:prstGeom>
          <a:solidFill>
            <a:srgbClr val="C0C0C0"/>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62" name="Shape 1062"/>
          <p:cNvSpPr/>
          <p:nvPr/>
        </p:nvSpPr>
        <p:spPr>
          <a:xfrm>
            <a:off x="3886200" y="2820986"/>
            <a:ext cx="304799" cy="406399"/>
          </a:xfrm>
          <a:prstGeom prst="ellipse">
            <a:avLst/>
          </a:prstGeom>
          <a:solidFill>
            <a:srgbClr val="DDDDDD"/>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63" name="Shape 1063"/>
          <p:cNvSpPr txBox="1"/>
          <p:nvPr/>
        </p:nvSpPr>
        <p:spPr>
          <a:xfrm>
            <a:off x="914400" y="552450"/>
            <a:ext cx="6629400"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folHlink"/>
              </a:buClr>
              <a:buSzPct val="25000"/>
              <a:buFont typeface="Arial"/>
              <a:buNone/>
            </a:pPr>
            <a:r>
              <a:rPr lang="en-US" sz="3600" b="0" i="0" u="none" strike="noStrike" cap="none" baseline="0" dirty="0">
                <a:solidFill>
                  <a:schemeClr val="bg1"/>
                </a:solidFill>
                <a:latin typeface="Arial"/>
                <a:ea typeface="Arial"/>
                <a:cs typeface="Arial"/>
                <a:sym typeface="Arial"/>
              </a:rPr>
              <a:t>Does it matter what we think of God?</a:t>
            </a:r>
          </a:p>
        </p:txBody>
      </p:sp>
      <p:sp>
        <p:nvSpPr>
          <p:cNvPr id="1064" name="Shape 1064"/>
          <p:cNvSpPr txBox="1"/>
          <p:nvPr/>
        </p:nvSpPr>
        <p:spPr>
          <a:xfrm>
            <a:off x="914400" y="2000250"/>
            <a:ext cx="4495800"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folHlink"/>
              </a:buClr>
              <a:buSzPct val="25000"/>
              <a:buFont typeface="Arial"/>
              <a:buNone/>
            </a:pPr>
            <a:r>
              <a:rPr lang="en-US" sz="3600" b="0" i="0" u="none" strike="noStrike" cap="none" baseline="0" dirty="0">
                <a:solidFill>
                  <a:schemeClr val="bg1"/>
                </a:solidFill>
                <a:latin typeface="Arial"/>
                <a:ea typeface="Arial"/>
                <a:cs typeface="Arial"/>
                <a:sym typeface="Arial"/>
              </a:rPr>
              <a:t>I think my spouse is a…</a:t>
            </a:r>
          </a:p>
        </p:txBody>
      </p:sp>
      <p:sp>
        <p:nvSpPr>
          <p:cNvPr id="1065" name="Shape 1065"/>
          <p:cNvSpPr/>
          <p:nvPr/>
        </p:nvSpPr>
        <p:spPr>
          <a:xfrm>
            <a:off x="4648200" y="2719386"/>
            <a:ext cx="457200" cy="609599"/>
          </a:xfrm>
          <a:prstGeom prst="ellipse">
            <a:avLst/>
          </a:prstGeom>
          <a:solidFill>
            <a:srgbClr val="EAEAEA"/>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pic>
        <p:nvPicPr>
          <p:cNvPr id="1066" name="Shape 1066"/>
          <p:cNvPicPr preferRelativeResize="0"/>
          <p:nvPr/>
        </p:nvPicPr>
        <p:blipFill rotWithShape="1">
          <a:blip r:embed="rId4">
            <a:alphaModFix/>
            <a:extLst>
              <a:ext uri="{BEBA8EAE-BF5A-486C-A8C5-ECC9F3942E4B}">
                <a14:imgProps xmlns:a14="http://schemas.microsoft.com/office/drawing/2010/main">
                  <a14:imgLayer r:embed="rId5">
                    <a14:imgEffect>
                      <a14:backgroundRemoval t="0" b="100000" l="9949" r="89796"/>
                    </a14:imgEffect>
                  </a14:imgLayer>
                </a14:imgProps>
              </a:ext>
            </a:extLst>
          </a:blip>
          <a:srcRect/>
          <a:stretch/>
        </p:blipFill>
        <p:spPr>
          <a:xfrm>
            <a:off x="4038600" y="1806575"/>
            <a:ext cx="5486399" cy="3878262"/>
          </a:xfrm>
          <a:prstGeom prst="rect">
            <a:avLst/>
          </a:prstGeom>
          <a:noFill/>
          <a:ln>
            <a:noFill/>
          </a:ln>
        </p:spPr>
      </p:pic>
      <p:sp>
        <p:nvSpPr>
          <p:cNvPr id="1067" name="Shape 1067"/>
          <p:cNvSpPr/>
          <p:nvPr/>
        </p:nvSpPr>
        <p:spPr>
          <a:xfrm>
            <a:off x="5435600" y="2109786"/>
            <a:ext cx="2666999" cy="3552825"/>
          </a:xfrm>
          <a:prstGeom prst="ellipse">
            <a:avLst/>
          </a:prstGeom>
          <a:noFill/>
          <a:ln w="76200"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66"/>
                                        </p:tgtEl>
                                        <p:attrNameLst>
                                          <p:attrName>style.visibility</p:attrName>
                                        </p:attrNameLst>
                                      </p:cBhvr>
                                      <p:to>
                                        <p:strVal val="visible"/>
                                      </p:to>
                                    </p:set>
                                    <p:animEffect transition="in" filter="circle(in)">
                                      <p:cBhvr>
                                        <p:cTn id="7" dur="2000"/>
                                        <p:tgtEl>
                                          <p:spTgt spid="1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Shape 1071"/>
        <p:cNvGrpSpPr/>
        <p:nvPr/>
      </p:nvGrpSpPr>
      <p:grpSpPr>
        <a:xfrm>
          <a:off x="0" y="0"/>
          <a:ext cx="0" cy="0"/>
          <a:chOff x="0" y="0"/>
          <a:chExt cx="0" cy="0"/>
        </a:xfrm>
      </p:grpSpPr>
      <p:pic>
        <p:nvPicPr>
          <p:cNvPr id="1072" name="Shape 1072"/>
          <p:cNvPicPr preferRelativeResize="0"/>
          <p:nvPr/>
        </p:nvPicPr>
        <p:blipFill rotWithShape="1">
          <a:blip r:embed="rId3">
            <a:alphaModFix/>
          </a:blip>
          <a:srcRect/>
          <a:stretch/>
        </p:blipFill>
        <p:spPr>
          <a:xfrm>
            <a:off x="4267200" y="3633787"/>
            <a:ext cx="3809999" cy="2130424"/>
          </a:xfrm>
          <a:prstGeom prst="rect">
            <a:avLst/>
          </a:prstGeom>
          <a:noFill/>
          <a:ln>
            <a:noFill/>
          </a:ln>
        </p:spPr>
      </p:pic>
      <p:pic>
        <p:nvPicPr>
          <p:cNvPr id="1073" name="Shape 1073"/>
          <p:cNvPicPr preferRelativeResize="0"/>
          <p:nvPr/>
        </p:nvPicPr>
        <p:blipFill rotWithShape="1">
          <a:blip r:embed="rId4">
            <a:alphaModFix/>
          </a:blip>
          <a:srcRect/>
          <a:stretch/>
        </p:blipFill>
        <p:spPr>
          <a:xfrm>
            <a:off x="4267200" y="1095375"/>
            <a:ext cx="3805237" cy="2120899"/>
          </a:xfrm>
          <a:prstGeom prst="rect">
            <a:avLst/>
          </a:prstGeom>
          <a:noFill/>
          <a:ln>
            <a:noFill/>
          </a:ln>
        </p:spPr>
      </p:pic>
      <p:sp>
        <p:nvSpPr>
          <p:cNvPr id="1074" name="Shape 1074"/>
          <p:cNvSpPr txBox="1"/>
          <p:nvPr/>
        </p:nvSpPr>
        <p:spPr>
          <a:xfrm>
            <a:off x="990600" y="1603375"/>
            <a:ext cx="2971799" cy="25542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0" i="0" u="none" strike="noStrike" cap="none" baseline="0" dirty="0">
                <a:solidFill>
                  <a:schemeClr val="bg1"/>
                </a:solidFill>
                <a:latin typeface="Arial"/>
                <a:ea typeface="Arial"/>
                <a:cs typeface="Arial"/>
                <a:sym typeface="Arial"/>
              </a:rPr>
              <a:t>Which God represents the God of the Bible?</a:t>
            </a:r>
          </a:p>
        </p:txBody>
      </p:sp>
      <p:sp>
        <p:nvSpPr>
          <p:cNvPr id="5" name="4-Point Star 4"/>
          <p:cNvSpPr/>
          <p:nvPr/>
        </p:nvSpPr>
        <p:spPr>
          <a:xfrm>
            <a:off x="8458200" y="228600"/>
            <a:ext cx="381000" cy="457200"/>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73"/>
                                        </p:tgtEl>
                                        <p:attrNameLst>
                                          <p:attrName>style.visibility</p:attrName>
                                        </p:attrNameLst>
                                      </p:cBhvr>
                                      <p:to>
                                        <p:strVal val="visible"/>
                                      </p:to>
                                    </p:set>
                                    <p:animEffect transition="in" filter="wipe(down)">
                                      <p:cBhvr>
                                        <p:cTn id="7" dur="500"/>
                                        <p:tgtEl>
                                          <p:spTgt spid="107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72"/>
                                        </p:tgtEl>
                                        <p:attrNameLst>
                                          <p:attrName>style.visibility</p:attrName>
                                        </p:attrNameLst>
                                      </p:cBhvr>
                                      <p:to>
                                        <p:strVal val="visible"/>
                                      </p:to>
                                    </p:set>
                                    <p:animEffect transition="in" filter="wipe(down)">
                                      <p:cBhvr>
                                        <p:cTn id="11"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Shape 1079"/>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C19859"/>
                </a:solidFill>
                <a:latin typeface="Arial"/>
                <a:ea typeface="Arial"/>
                <a:cs typeface="Arial"/>
                <a:sym typeface="Arial"/>
              </a:rPr>
              <a:t>Who Do We Worship?</a:t>
            </a:r>
          </a:p>
        </p:txBody>
      </p:sp>
      <p:sp>
        <p:nvSpPr>
          <p:cNvPr id="1080" name="Shape 1080"/>
          <p:cNvSpPr txBox="1">
            <a:spLocks noGrp="1"/>
          </p:cNvSpPr>
          <p:nvPr>
            <p:ph type="body" idx="1"/>
          </p:nvPr>
        </p:nvSpPr>
        <p:spPr>
          <a:xfrm>
            <a:off x="687387" y="2057400"/>
            <a:ext cx="3829050"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The active, revealing God of Abraham, Isaac, and Jacob?</a:t>
            </a:r>
          </a:p>
          <a:p>
            <a:pPr marL="342900" marR="0" lvl="0" indent="-139700" algn="l" rtl="0">
              <a:lnSpc>
                <a:spcPct val="100000"/>
              </a:lnSpc>
              <a:spcBef>
                <a:spcPts val="640"/>
              </a:spcBef>
              <a:spcAft>
                <a:spcPts val="0"/>
              </a:spcAft>
              <a:buClr>
                <a:srgbClr val="887952"/>
              </a:buClr>
              <a:buFont typeface="Arial"/>
              <a:buNone/>
            </a:pPr>
            <a:endParaRPr sz="32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64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The God of the Red Sea</a:t>
            </a:r>
          </a:p>
        </p:txBody>
      </p:sp>
      <p:sp>
        <p:nvSpPr>
          <p:cNvPr id="1081" name="Shape 1081"/>
          <p:cNvSpPr txBox="1">
            <a:spLocks noGrp="1"/>
          </p:cNvSpPr>
          <p:nvPr>
            <p:ph type="body" idx="2"/>
          </p:nvPr>
        </p:nvSpPr>
        <p:spPr>
          <a:xfrm>
            <a:off x="4668837" y="2057400"/>
            <a:ext cx="383063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The gods of Ahab, Ishtar, and Jezebel who do not respond, speak, or act?</a:t>
            </a:r>
          </a:p>
          <a:p>
            <a:pPr marL="342900" marR="0" lvl="0" indent="-1651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The god of the Reed Sea who could not open the Red Sea?</a:t>
            </a:r>
          </a:p>
          <a:p>
            <a:pPr marL="342900" marR="0" lvl="0" indent="-1651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
        <p:nvSpPr>
          <p:cNvPr id="5" name="4-Point Star 4"/>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pic>
        <p:nvPicPr>
          <p:cNvPr id="1087" name="Shape 1087"/>
          <p:cNvPicPr preferRelativeResize="0"/>
          <p:nvPr/>
        </p:nvPicPr>
        <p:blipFill rotWithShape="1">
          <a:blip r:embed="rId3">
            <a:alphaModFix/>
          </a:blip>
          <a:srcRect/>
          <a:stretch/>
        </p:blipFill>
        <p:spPr>
          <a:xfrm>
            <a:off x="2857500" y="857250"/>
            <a:ext cx="3656012" cy="5484812"/>
          </a:xfrm>
          <a:prstGeom prst="rect">
            <a:avLst/>
          </a:prstGeom>
          <a:noFill/>
          <a:ln>
            <a:noFill/>
          </a:ln>
        </p:spPr>
      </p:pic>
      <p:pic>
        <p:nvPicPr>
          <p:cNvPr id="1088" name="Shape 1088"/>
          <p:cNvPicPr preferRelativeResize="0"/>
          <p:nvPr/>
        </p:nvPicPr>
        <p:blipFill rotWithShape="1">
          <a:blip r:embed="rId4">
            <a:alphaModFix/>
          </a:blip>
          <a:srcRect/>
          <a:stretch/>
        </p:blipFill>
        <p:spPr>
          <a:xfrm>
            <a:off x="2314575" y="762000"/>
            <a:ext cx="3500436" cy="2720974"/>
          </a:xfrm>
          <a:prstGeom prst="rect">
            <a:avLst/>
          </a:prstGeom>
          <a:noFill/>
          <a:ln w="38100" cap="rnd">
            <a:solidFill>
              <a:srgbClr val="000000"/>
            </a:solidFill>
            <a:prstDash val="solid"/>
            <a:miter/>
            <a:headEnd type="none" w="med" len="med"/>
            <a:tailEnd type="none" w="med" len="med"/>
          </a:ln>
        </p:spPr>
      </p:pic>
      <p:pic>
        <p:nvPicPr>
          <p:cNvPr id="1089" name="Shape 1089"/>
          <p:cNvPicPr preferRelativeResize="0"/>
          <p:nvPr/>
        </p:nvPicPr>
        <p:blipFill rotWithShape="1">
          <a:blip r:embed="rId5">
            <a:alphaModFix/>
          </a:blip>
          <a:srcRect/>
          <a:stretch/>
        </p:blipFill>
        <p:spPr>
          <a:xfrm>
            <a:off x="2314575" y="3486150"/>
            <a:ext cx="1563687" cy="1177924"/>
          </a:xfrm>
          <a:prstGeom prst="rect">
            <a:avLst/>
          </a:prstGeom>
          <a:noFill/>
          <a:ln w="38100" cap="rnd">
            <a:solidFill>
              <a:srgbClr val="000000"/>
            </a:solidFill>
            <a:prstDash val="solid"/>
            <a:miter/>
            <a:headEnd type="none" w="med" len="med"/>
            <a:tailEnd type="none" w="med" len="med"/>
          </a:ln>
        </p:spPr>
      </p:pic>
      <p:pic>
        <p:nvPicPr>
          <p:cNvPr id="1090" name="Shape 1090"/>
          <p:cNvPicPr preferRelativeResize="0"/>
          <p:nvPr/>
        </p:nvPicPr>
        <p:blipFill rotWithShape="1">
          <a:blip r:embed="rId6">
            <a:alphaModFix/>
          </a:blip>
          <a:srcRect/>
          <a:stretch/>
        </p:blipFill>
        <p:spPr>
          <a:xfrm>
            <a:off x="3876675" y="3486150"/>
            <a:ext cx="2724150" cy="1558924"/>
          </a:xfrm>
          <a:prstGeom prst="rect">
            <a:avLst/>
          </a:prstGeom>
          <a:noFill/>
          <a:ln w="38100" cap="rnd">
            <a:solidFill>
              <a:srgbClr val="000000"/>
            </a:solidFill>
            <a:prstDash val="solid"/>
            <a:miter/>
            <a:headEnd type="none" w="med" len="med"/>
            <a:tailEnd type="none" w="med" len="med"/>
          </a:ln>
        </p:spPr>
      </p:pic>
      <p:pic>
        <p:nvPicPr>
          <p:cNvPr id="1091" name="Shape 1091"/>
          <p:cNvPicPr preferRelativeResize="0"/>
          <p:nvPr/>
        </p:nvPicPr>
        <p:blipFill rotWithShape="1">
          <a:blip r:embed="rId7">
            <a:alphaModFix/>
          </a:blip>
          <a:srcRect/>
          <a:stretch/>
        </p:blipFill>
        <p:spPr>
          <a:xfrm>
            <a:off x="771525" y="4657725"/>
            <a:ext cx="3108325" cy="1711324"/>
          </a:xfrm>
          <a:prstGeom prst="rect">
            <a:avLst/>
          </a:prstGeom>
          <a:noFill/>
          <a:ln w="38100" cap="rnd">
            <a:solidFill>
              <a:srgbClr val="000000"/>
            </a:solidFill>
            <a:prstDash val="solid"/>
            <a:miter/>
            <a:headEnd type="none" w="med" len="med"/>
            <a:tailEnd type="none" w="med" len="med"/>
          </a:ln>
        </p:spPr>
      </p:pic>
      <p:pic>
        <p:nvPicPr>
          <p:cNvPr id="1092" name="Shape 1092"/>
          <p:cNvPicPr preferRelativeResize="0"/>
          <p:nvPr/>
        </p:nvPicPr>
        <p:blipFill rotWithShape="1">
          <a:blip r:embed="rId8">
            <a:alphaModFix/>
          </a:blip>
          <a:srcRect/>
          <a:stretch/>
        </p:blipFill>
        <p:spPr>
          <a:xfrm>
            <a:off x="3876675" y="5038725"/>
            <a:ext cx="4524374" cy="1333499"/>
          </a:xfrm>
          <a:prstGeom prst="rect">
            <a:avLst/>
          </a:prstGeom>
          <a:noFill/>
          <a:ln w="38100" cap="rnd">
            <a:solidFill>
              <a:srgbClr val="000000"/>
            </a:solidFill>
            <a:prstDash val="solid"/>
            <a:miter/>
            <a:headEnd type="none" w="med" len="med"/>
            <a:tailEnd type="none" w="med" len="med"/>
          </a:ln>
        </p:spPr>
      </p:pic>
      <p:pic>
        <p:nvPicPr>
          <p:cNvPr id="1093" name="Shape 1093"/>
          <p:cNvPicPr preferRelativeResize="0"/>
          <p:nvPr/>
        </p:nvPicPr>
        <p:blipFill rotWithShape="1">
          <a:blip r:embed="rId9">
            <a:alphaModFix/>
          </a:blip>
          <a:srcRect/>
          <a:stretch/>
        </p:blipFill>
        <p:spPr>
          <a:xfrm>
            <a:off x="762000" y="771525"/>
            <a:ext cx="1554162" cy="3894136"/>
          </a:xfrm>
          <a:prstGeom prst="rect">
            <a:avLst/>
          </a:prstGeom>
          <a:noFill/>
          <a:ln w="38100" cap="rnd">
            <a:solidFill>
              <a:srgbClr val="000000"/>
            </a:solidFill>
            <a:prstDash val="solid"/>
            <a:miter/>
            <a:headEnd type="none" w="med" len="med"/>
            <a:tailEnd type="none" w="med" len="med"/>
          </a:ln>
        </p:spPr>
      </p:pic>
      <p:pic>
        <p:nvPicPr>
          <p:cNvPr id="1094" name="Shape 1094"/>
          <p:cNvPicPr preferRelativeResize="0"/>
          <p:nvPr/>
        </p:nvPicPr>
        <p:blipFill rotWithShape="1">
          <a:blip r:embed="rId10">
            <a:alphaModFix/>
          </a:blip>
          <a:srcRect/>
          <a:stretch/>
        </p:blipFill>
        <p:spPr>
          <a:xfrm>
            <a:off x="6600825" y="3486150"/>
            <a:ext cx="1792286" cy="1554162"/>
          </a:xfrm>
          <a:prstGeom prst="rect">
            <a:avLst/>
          </a:prstGeom>
          <a:noFill/>
          <a:ln w="38100" cap="rnd">
            <a:solidFill>
              <a:srgbClr val="000000"/>
            </a:solidFill>
            <a:prstDash val="solid"/>
            <a:miter/>
            <a:headEnd type="none" w="med" len="med"/>
            <a:tailEnd type="none" w="med" len="med"/>
          </a:ln>
        </p:spPr>
      </p:pic>
      <p:pic>
        <p:nvPicPr>
          <p:cNvPr id="1095" name="Shape 1095"/>
          <p:cNvPicPr preferRelativeResize="0"/>
          <p:nvPr/>
        </p:nvPicPr>
        <p:blipFill rotWithShape="1">
          <a:blip r:embed="rId11">
            <a:alphaModFix/>
          </a:blip>
          <a:srcRect/>
          <a:stretch/>
        </p:blipFill>
        <p:spPr>
          <a:xfrm>
            <a:off x="5813425" y="771525"/>
            <a:ext cx="2568575" cy="2714624"/>
          </a:xfrm>
          <a:prstGeom prst="rect">
            <a:avLst/>
          </a:prstGeom>
          <a:noFill/>
          <a:ln w="38100" cap="rnd">
            <a:solidFill>
              <a:srgbClr val="000000"/>
            </a:solidFill>
            <a:prstDash val="solid"/>
            <a:miter/>
            <a:headEnd type="none" w="med" len="med"/>
            <a:tailEnd type="none" w="med" len="med"/>
          </a:ln>
        </p:spPr>
      </p:pic>
      <p:sp>
        <p:nvSpPr>
          <p:cNvPr id="1096" name="Shape 1096"/>
          <p:cNvSpPr txBox="1"/>
          <p:nvPr/>
        </p:nvSpPr>
        <p:spPr>
          <a:xfrm>
            <a:off x="6629400" y="37338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Judge</a:t>
            </a:r>
          </a:p>
        </p:txBody>
      </p:sp>
      <p:sp>
        <p:nvSpPr>
          <p:cNvPr id="1097" name="Shape 1097"/>
          <p:cNvSpPr txBox="1"/>
          <p:nvPr/>
        </p:nvSpPr>
        <p:spPr>
          <a:xfrm>
            <a:off x="5638800" y="54864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All</a:t>
            </a:r>
            <a:r>
              <a:rPr lang="en-US" sz="2400" b="0" i="0" u="none" strike="noStrike" cap="none" baseline="0" dirty="0">
                <a:solidFill>
                  <a:schemeClr val="lt1"/>
                </a:solidFill>
                <a:latin typeface="Times New Roman"/>
                <a:ea typeface="Times New Roman"/>
                <a:cs typeface="Times New Roman"/>
                <a:sym typeface="Times New Roman"/>
              </a:rPr>
              <a:t> </a:t>
            </a:r>
            <a:r>
              <a:rPr lang="en-US" sz="2400" b="0" i="0" u="none" strike="noStrike" cap="none" baseline="0" dirty="0">
                <a:solidFill>
                  <a:srgbClr val="FF0066"/>
                </a:solidFill>
                <a:latin typeface="Times New Roman"/>
                <a:ea typeface="Times New Roman"/>
                <a:cs typeface="Times New Roman"/>
                <a:sym typeface="Times New Roman"/>
              </a:rPr>
              <a:t>Powerful</a:t>
            </a:r>
          </a:p>
        </p:txBody>
      </p:sp>
      <p:sp>
        <p:nvSpPr>
          <p:cNvPr id="1098" name="Shape 1098"/>
          <p:cNvSpPr txBox="1"/>
          <p:nvPr/>
        </p:nvSpPr>
        <p:spPr>
          <a:xfrm>
            <a:off x="6016625" y="2347911"/>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Creator</a:t>
            </a:r>
          </a:p>
        </p:txBody>
      </p:sp>
      <p:sp>
        <p:nvSpPr>
          <p:cNvPr id="1099" name="Shape 1099"/>
          <p:cNvSpPr txBox="1"/>
          <p:nvPr/>
        </p:nvSpPr>
        <p:spPr>
          <a:xfrm>
            <a:off x="2582861" y="19050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Love</a:t>
            </a:r>
          </a:p>
        </p:txBody>
      </p:sp>
      <p:sp>
        <p:nvSpPr>
          <p:cNvPr id="1100" name="Shape 1100"/>
          <p:cNvSpPr txBox="1"/>
          <p:nvPr/>
        </p:nvSpPr>
        <p:spPr>
          <a:xfrm>
            <a:off x="2438400" y="40386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Savior</a:t>
            </a:r>
          </a:p>
        </p:txBody>
      </p:sp>
      <p:sp>
        <p:nvSpPr>
          <p:cNvPr id="1101" name="Shape 1101"/>
          <p:cNvSpPr txBox="1"/>
          <p:nvPr/>
        </p:nvSpPr>
        <p:spPr>
          <a:xfrm>
            <a:off x="1219200" y="5268912"/>
            <a:ext cx="20574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Self-Revealing</a:t>
            </a:r>
          </a:p>
        </p:txBody>
      </p:sp>
      <p:sp>
        <p:nvSpPr>
          <p:cNvPr id="1102" name="Shape 1102"/>
          <p:cNvSpPr txBox="1"/>
          <p:nvPr/>
        </p:nvSpPr>
        <p:spPr>
          <a:xfrm>
            <a:off x="457200" y="3810000"/>
            <a:ext cx="20574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Truth</a:t>
            </a:r>
          </a:p>
        </p:txBody>
      </p:sp>
      <p:sp>
        <p:nvSpPr>
          <p:cNvPr id="1103" name="Shape 1103"/>
          <p:cNvSpPr txBox="1"/>
          <p:nvPr/>
        </p:nvSpPr>
        <p:spPr>
          <a:xfrm>
            <a:off x="4078287" y="4154487"/>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Personal</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pic>
        <p:nvPicPr>
          <p:cNvPr id="1109" name="Shape 1109"/>
          <p:cNvPicPr preferRelativeResize="0"/>
          <p:nvPr/>
        </p:nvPicPr>
        <p:blipFill rotWithShape="1">
          <a:blip r:embed="rId3">
            <a:alphaModFix/>
          </a:blip>
          <a:srcRect/>
          <a:stretch/>
        </p:blipFill>
        <p:spPr>
          <a:xfrm>
            <a:off x="2857500" y="857250"/>
            <a:ext cx="3656012" cy="5484812"/>
          </a:xfrm>
          <a:prstGeom prst="rect">
            <a:avLst/>
          </a:prstGeom>
          <a:noFill/>
          <a:ln>
            <a:noFill/>
          </a:ln>
        </p:spPr>
      </p:pic>
      <p:pic>
        <p:nvPicPr>
          <p:cNvPr id="1110" name="Shape 1110"/>
          <p:cNvPicPr preferRelativeResize="0"/>
          <p:nvPr/>
        </p:nvPicPr>
        <p:blipFill rotWithShape="1">
          <a:blip r:embed="rId4">
            <a:alphaModFix/>
          </a:blip>
          <a:srcRect/>
          <a:stretch/>
        </p:blipFill>
        <p:spPr>
          <a:xfrm>
            <a:off x="2314575" y="762000"/>
            <a:ext cx="3500436" cy="2720974"/>
          </a:xfrm>
          <a:prstGeom prst="rect">
            <a:avLst/>
          </a:prstGeom>
          <a:noFill/>
          <a:ln w="38100" cap="rnd">
            <a:solidFill>
              <a:srgbClr val="000000"/>
            </a:solidFill>
            <a:prstDash val="solid"/>
            <a:miter/>
            <a:headEnd type="none" w="med" len="med"/>
            <a:tailEnd type="none" w="med" len="med"/>
          </a:ln>
        </p:spPr>
      </p:pic>
      <p:pic>
        <p:nvPicPr>
          <p:cNvPr id="1111" name="Shape 1111"/>
          <p:cNvPicPr preferRelativeResize="0"/>
          <p:nvPr/>
        </p:nvPicPr>
        <p:blipFill rotWithShape="1">
          <a:blip r:embed="rId5">
            <a:alphaModFix/>
          </a:blip>
          <a:srcRect/>
          <a:stretch/>
        </p:blipFill>
        <p:spPr>
          <a:xfrm>
            <a:off x="2314575" y="3486150"/>
            <a:ext cx="1563687" cy="1177924"/>
          </a:xfrm>
          <a:prstGeom prst="rect">
            <a:avLst/>
          </a:prstGeom>
          <a:noFill/>
          <a:ln w="38100" cap="rnd">
            <a:solidFill>
              <a:srgbClr val="000000"/>
            </a:solidFill>
            <a:prstDash val="solid"/>
            <a:miter/>
            <a:headEnd type="none" w="med" len="med"/>
            <a:tailEnd type="none" w="med" len="med"/>
          </a:ln>
        </p:spPr>
      </p:pic>
      <p:pic>
        <p:nvPicPr>
          <p:cNvPr id="1112" name="Shape 1112"/>
          <p:cNvPicPr preferRelativeResize="0"/>
          <p:nvPr/>
        </p:nvPicPr>
        <p:blipFill rotWithShape="1">
          <a:blip r:embed="rId6">
            <a:alphaModFix/>
          </a:blip>
          <a:srcRect/>
          <a:stretch/>
        </p:blipFill>
        <p:spPr>
          <a:xfrm>
            <a:off x="3876675" y="3486150"/>
            <a:ext cx="2724150" cy="1558924"/>
          </a:xfrm>
          <a:prstGeom prst="rect">
            <a:avLst/>
          </a:prstGeom>
          <a:noFill/>
          <a:ln w="38100" cap="rnd">
            <a:solidFill>
              <a:srgbClr val="000000"/>
            </a:solidFill>
            <a:prstDash val="solid"/>
            <a:miter/>
            <a:headEnd type="none" w="med" len="med"/>
            <a:tailEnd type="none" w="med" len="med"/>
          </a:ln>
        </p:spPr>
      </p:pic>
      <p:pic>
        <p:nvPicPr>
          <p:cNvPr id="1113" name="Shape 1113"/>
          <p:cNvPicPr preferRelativeResize="0"/>
          <p:nvPr/>
        </p:nvPicPr>
        <p:blipFill rotWithShape="1">
          <a:blip r:embed="rId7">
            <a:alphaModFix/>
          </a:blip>
          <a:srcRect/>
          <a:stretch/>
        </p:blipFill>
        <p:spPr>
          <a:xfrm>
            <a:off x="771525" y="4657725"/>
            <a:ext cx="3108325" cy="1711324"/>
          </a:xfrm>
          <a:prstGeom prst="rect">
            <a:avLst/>
          </a:prstGeom>
          <a:noFill/>
          <a:ln w="38100" cap="rnd">
            <a:solidFill>
              <a:srgbClr val="000000"/>
            </a:solidFill>
            <a:prstDash val="solid"/>
            <a:miter/>
            <a:headEnd type="none" w="med" len="med"/>
            <a:tailEnd type="none" w="med" len="med"/>
          </a:ln>
        </p:spPr>
      </p:pic>
      <p:pic>
        <p:nvPicPr>
          <p:cNvPr id="1114" name="Shape 1114"/>
          <p:cNvPicPr preferRelativeResize="0"/>
          <p:nvPr/>
        </p:nvPicPr>
        <p:blipFill rotWithShape="1">
          <a:blip r:embed="rId8">
            <a:alphaModFix/>
          </a:blip>
          <a:srcRect/>
          <a:stretch/>
        </p:blipFill>
        <p:spPr>
          <a:xfrm>
            <a:off x="3876675" y="5038725"/>
            <a:ext cx="4524374" cy="1333499"/>
          </a:xfrm>
          <a:prstGeom prst="rect">
            <a:avLst/>
          </a:prstGeom>
          <a:noFill/>
          <a:ln w="38100" cap="rnd">
            <a:solidFill>
              <a:srgbClr val="000000"/>
            </a:solidFill>
            <a:prstDash val="solid"/>
            <a:miter/>
            <a:headEnd type="none" w="med" len="med"/>
            <a:tailEnd type="none" w="med" len="med"/>
          </a:ln>
        </p:spPr>
      </p:pic>
      <p:pic>
        <p:nvPicPr>
          <p:cNvPr id="1115" name="Shape 1115"/>
          <p:cNvPicPr preferRelativeResize="0"/>
          <p:nvPr/>
        </p:nvPicPr>
        <p:blipFill rotWithShape="1">
          <a:blip r:embed="rId9">
            <a:alphaModFix/>
          </a:blip>
          <a:srcRect/>
          <a:stretch/>
        </p:blipFill>
        <p:spPr>
          <a:xfrm>
            <a:off x="762000" y="771525"/>
            <a:ext cx="1554162" cy="3894136"/>
          </a:xfrm>
          <a:prstGeom prst="rect">
            <a:avLst/>
          </a:prstGeom>
          <a:noFill/>
          <a:ln w="38100" cap="rnd">
            <a:solidFill>
              <a:srgbClr val="000000"/>
            </a:solidFill>
            <a:prstDash val="solid"/>
            <a:miter/>
            <a:headEnd type="none" w="med" len="med"/>
            <a:tailEnd type="none" w="med" len="med"/>
          </a:ln>
        </p:spPr>
      </p:pic>
      <p:pic>
        <p:nvPicPr>
          <p:cNvPr id="1116" name="Shape 1116"/>
          <p:cNvPicPr preferRelativeResize="0"/>
          <p:nvPr/>
        </p:nvPicPr>
        <p:blipFill rotWithShape="1">
          <a:blip r:embed="rId10">
            <a:alphaModFix/>
          </a:blip>
          <a:srcRect/>
          <a:stretch/>
        </p:blipFill>
        <p:spPr>
          <a:xfrm>
            <a:off x="5813425" y="771525"/>
            <a:ext cx="2568575" cy="2714624"/>
          </a:xfrm>
          <a:prstGeom prst="rect">
            <a:avLst/>
          </a:prstGeom>
          <a:noFill/>
          <a:ln w="38100" cap="rnd">
            <a:solidFill>
              <a:srgbClr val="000000"/>
            </a:solidFill>
            <a:prstDash val="solid"/>
            <a:miter/>
            <a:headEnd type="none" w="med" len="med"/>
            <a:tailEnd type="none" w="med" len="med"/>
          </a:ln>
        </p:spPr>
      </p:pic>
      <p:sp>
        <p:nvSpPr>
          <p:cNvPr id="1117" name="Shape 1117"/>
          <p:cNvSpPr txBox="1"/>
          <p:nvPr/>
        </p:nvSpPr>
        <p:spPr>
          <a:xfrm>
            <a:off x="5638800" y="54864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All</a:t>
            </a:r>
            <a:r>
              <a:rPr lang="en-US" sz="2400" b="0" i="0" u="none" strike="noStrike" cap="none" baseline="0" dirty="0">
                <a:solidFill>
                  <a:schemeClr val="lt1"/>
                </a:solidFill>
                <a:latin typeface="Times New Roman"/>
                <a:ea typeface="Times New Roman"/>
                <a:cs typeface="Times New Roman"/>
                <a:sym typeface="Times New Roman"/>
              </a:rPr>
              <a:t> </a:t>
            </a:r>
            <a:r>
              <a:rPr lang="en-US" sz="2400" b="0" i="0" u="none" strike="noStrike" cap="none" baseline="0" dirty="0">
                <a:solidFill>
                  <a:srgbClr val="FF0066"/>
                </a:solidFill>
                <a:latin typeface="Times New Roman"/>
                <a:ea typeface="Times New Roman"/>
                <a:cs typeface="Times New Roman"/>
                <a:sym typeface="Times New Roman"/>
              </a:rPr>
              <a:t>Powerful</a:t>
            </a:r>
          </a:p>
        </p:txBody>
      </p:sp>
      <p:sp>
        <p:nvSpPr>
          <p:cNvPr id="1118" name="Shape 1118"/>
          <p:cNvSpPr txBox="1"/>
          <p:nvPr/>
        </p:nvSpPr>
        <p:spPr>
          <a:xfrm>
            <a:off x="6016625" y="2347911"/>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Creator</a:t>
            </a:r>
          </a:p>
        </p:txBody>
      </p:sp>
      <p:sp>
        <p:nvSpPr>
          <p:cNvPr id="1119" name="Shape 1119"/>
          <p:cNvSpPr txBox="1"/>
          <p:nvPr/>
        </p:nvSpPr>
        <p:spPr>
          <a:xfrm>
            <a:off x="2582861" y="19050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Love</a:t>
            </a:r>
          </a:p>
        </p:txBody>
      </p:sp>
      <p:sp>
        <p:nvSpPr>
          <p:cNvPr id="1120" name="Shape 1120"/>
          <p:cNvSpPr txBox="1"/>
          <p:nvPr/>
        </p:nvSpPr>
        <p:spPr>
          <a:xfrm>
            <a:off x="2438400" y="40386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Savior</a:t>
            </a:r>
          </a:p>
        </p:txBody>
      </p:sp>
      <p:sp>
        <p:nvSpPr>
          <p:cNvPr id="1121" name="Shape 1121"/>
          <p:cNvSpPr txBox="1"/>
          <p:nvPr/>
        </p:nvSpPr>
        <p:spPr>
          <a:xfrm>
            <a:off x="1219200" y="5268912"/>
            <a:ext cx="20574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Self-Revealing</a:t>
            </a:r>
          </a:p>
        </p:txBody>
      </p:sp>
      <p:sp>
        <p:nvSpPr>
          <p:cNvPr id="1122" name="Shape 1122"/>
          <p:cNvSpPr txBox="1"/>
          <p:nvPr/>
        </p:nvSpPr>
        <p:spPr>
          <a:xfrm>
            <a:off x="457200" y="3810000"/>
            <a:ext cx="20574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Truth</a:t>
            </a:r>
          </a:p>
        </p:txBody>
      </p:sp>
      <p:sp>
        <p:nvSpPr>
          <p:cNvPr id="1123" name="Shape 1123"/>
          <p:cNvSpPr txBox="1"/>
          <p:nvPr/>
        </p:nvSpPr>
        <p:spPr>
          <a:xfrm>
            <a:off x="4078287" y="4154487"/>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Personal</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pic>
        <p:nvPicPr>
          <p:cNvPr id="1129" name="Shape 1129"/>
          <p:cNvPicPr preferRelativeResize="0"/>
          <p:nvPr/>
        </p:nvPicPr>
        <p:blipFill rotWithShape="1">
          <a:blip r:embed="rId3">
            <a:alphaModFix/>
          </a:blip>
          <a:srcRect/>
          <a:stretch/>
        </p:blipFill>
        <p:spPr>
          <a:xfrm>
            <a:off x="2857500" y="857250"/>
            <a:ext cx="3656012" cy="5484812"/>
          </a:xfrm>
          <a:prstGeom prst="rect">
            <a:avLst/>
          </a:prstGeom>
          <a:noFill/>
          <a:ln>
            <a:noFill/>
          </a:ln>
        </p:spPr>
      </p:pic>
      <p:pic>
        <p:nvPicPr>
          <p:cNvPr id="1130" name="Shape 1130"/>
          <p:cNvPicPr preferRelativeResize="0"/>
          <p:nvPr/>
        </p:nvPicPr>
        <p:blipFill rotWithShape="1">
          <a:blip r:embed="rId4">
            <a:alphaModFix/>
          </a:blip>
          <a:srcRect/>
          <a:stretch/>
        </p:blipFill>
        <p:spPr>
          <a:xfrm>
            <a:off x="2314575" y="762000"/>
            <a:ext cx="3500436" cy="2720974"/>
          </a:xfrm>
          <a:prstGeom prst="rect">
            <a:avLst/>
          </a:prstGeom>
          <a:noFill/>
          <a:ln w="38100" cap="rnd">
            <a:solidFill>
              <a:srgbClr val="000000"/>
            </a:solidFill>
            <a:prstDash val="solid"/>
            <a:miter/>
            <a:headEnd type="none" w="med" len="med"/>
            <a:tailEnd type="none" w="med" len="med"/>
          </a:ln>
        </p:spPr>
      </p:pic>
      <p:pic>
        <p:nvPicPr>
          <p:cNvPr id="1131" name="Shape 1131"/>
          <p:cNvPicPr preferRelativeResize="0"/>
          <p:nvPr/>
        </p:nvPicPr>
        <p:blipFill rotWithShape="1">
          <a:blip r:embed="rId5">
            <a:alphaModFix/>
          </a:blip>
          <a:srcRect/>
          <a:stretch/>
        </p:blipFill>
        <p:spPr>
          <a:xfrm>
            <a:off x="2314575" y="3486150"/>
            <a:ext cx="1563687" cy="1177924"/>
          </a:xfrm>
          <a:prstGeom prst="rect">
            <a:avLst/>
          </a:prstGeom>
          <a:noFill/>
          <a:ln w="38100" cap="rnd">
            <a:solidFill>
              <a:srgbClr val="000000"/>
            </a:solidFill>
            <a:prstDash val="solid"/>
            <a:miter/>
            <a:headEnd type="none" w="med" len="med"/>
            <a:tailEnd type="none" w="med" len="med"/>
          </a:ln>
        </p:spPr>
      </p:pic>
      <p:pic>
        <p:nvPicPr>
          <p:cNvPr id="1132" name="Shape 1132"/>
          <p:cNvPicPr preferRelativeResize="0"/>
          <p:nvPr/>
        </p:nvPicPr>
        <p:blipFill rotWithShape="1">
          <a:blip r:embed="rId6">
            <a:alphaModFix/>
          </a:blip>
          <a:srcRect/>
          <a:stretch/>
        </p:blipFill>
        <p:spPr>
          <a:xfrm>
            <a:off x="3876675" y="3486150"/>
            <a:ext cx="2724150" cy="1558924"/>
          </a:xfrm>
          <a:prstGeom prst="rect">
            <a:avLst/>
          </a:prstGeom>
          <a:noFill/>
          <a:ln w="38100" cap="rnd">
            <a:solidFill>
              <a:srgbClr val="000000"/>
            </a:solidFill>
            <a:prstDash val="solid"/>
            <a:miter/>
            <a:headEnd type="none" w="med" len="med"/>
            <a:tailEnd type="none" w="med" len="med"/>
          </a:ln>
        </p:spPr>
      </p:pic>
      <p:pic>
        <p:nvPicPr>
          <p:cNvPr id="1133" name="Shape 1133"/>
          <p:cNvPicPr preferRelativeResize="0"/>
          <p:nvPr/>
        </p:nvPicPr>
        <p:blipFill rotWithShape="1">
          <a:blip r:embed="rId7">
            <a:alphaModFix/>
          </a:blip>
          <a:srcRect/>
          <a:stretch/>
        </p:blipFill>
        <p:spPr>
          <a:xfrm>
            <a:off x="771525" y="4657725"/>
            <a:ext cx="3108325" cy="1711324"/>
          </a:xfrm>
          <a:prstGeom prst="rect">
            <a:avLst/>
          </a:prstGeom>
          <a:noFill/>
          <a:ln w="38100" cap="rnd">
            <a:solidFill>
              <a:srgbClr val="000000"/>
            </a:solidFill>
            <a:prstDash val="solid"/>
            <a:miter/>
            <a:headEnd type="none" w="med" len="med"/>
            <a:tailEnd type="none" w="med" len="med"/>
          </a:ln>
        </p:spPr>
      </p:pic>
      <p:pic>
        <p:nvPicPr>
          <p:cNvPr id="1134" name="Shape 1134"/>
          <p:cNvPicPr preferRelativeResize="0"/>
          <p:nvPr/>
        </p:nvPicPr>
        <p:blipFill rotWithShape="1">
          <a:blip r:embed="rId8">
            <a:alphaModFix/>
          </a:blip>
          <a:srcRect/>
          <a:stretch/>
        </p:blipFill>
        <p:spPr>
          <a:xfrm>
            <a:off x="762000" y="771525"/>
            <a:ext cx="1554162" cy="3894136"/>
          </a:xfrm>
          <a:prstGeom prst="rect">
            <a:avLst/>
          </a:prstGeom>
          <a:noFill/>
          <a:ln w="38100" cap="rnd">
            <a:solidFill>
              <a:srgbClr val="000000"/>
            </a:solidFill>
            <a:prstDash val="solid"/>
            <a:miter/>
            <a:headEnd type="none" w="med" len="med"/>
            <a:tailEnd type="none" w="med" len="med"/>
          </a:ln>
        </p:spPr>
      </p:pic>
      <p:pic>
        <p:nvPicPr>
          <p:cNvPr id="1135" name="Shape 1135"/>
          <p:cNvPicPr preferRelativeResize="0"/>
          <p:nvPr/>
        </p:nvPicPr>
        <p:blipFill rotWithShape="1">
          <a:blip r:embed="rId9">
            <a:alphaModFix/>
          </a:blip>
          <a:srcRect/>
          <a:stretch/>
        </p:blipFill>
        <p:spPr>
          <a:xfrm>
            <a:off x="5813425" y="771525"/>
            <a:ext cx="2568575" cy="2714624"/>
          </a:xfrm>
          <a:prstGeom prst="rect">
            <a:avLst/>
          </a:prstGeom>
          <a:noFill/>
          <a:ln w="38100" cap="rnd">
            <a:solidFill>
              <a:srgbClr val="000000"/>
            </a:solidFill>
            <a:prstDash val="solid"/>
            <a:miter/>
            <a:headEnd type="none" w="med" len="med"/>
            <a:tailEnd type="none" w="med" len="med"/>
          </a:ln>
        </p:spPr>
      </p:pic>
      <p:sp>
        <p:nvSpPr>
          <p:cNvPr id="1136" name="Shape 1136"/>
          <p:cNvSpPr txBox="1"/>
          <p:nvPr/>
        </p:nvSpPr>
        <p:spPr>
          <a:xfrm>
            <a:off x="6016625" y="2347911"/>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Creator</a:t>
            </a:r>
          </a:p>
        </p:txBody>
      </p:sp>
      <p:sp>
        <p:nvSpPr>
          <p:cNvPr id="1137" name="Shape 1137"/>
          <p:cNvSpPr txBox="1"/>
          <p:nvPr/>
        </p:nvSpPr>
        <p:spPr>
          <a:xfrm>
            <a:off x="2582861" y="19050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Love</a:t>
            </a:r>
          </a:p>
        </p:txBody>
      </p:sp>
      <p:sp>
        <p:nvSpPr>
          <p:cNvPr id="1138" name="Shape 1138"/>
          <p:cNvSpPr txBox="1"/>
          <p:nvPr/>
        </p:nvSpPr>
        <p:spPr>
          <a:xfrm>
            <a:off x="2438400" y="40386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Savior</a:t>
            </a:r>
          </a:p>
        </p:txBody>
      </p:sp>
      <p:sp>
        <p:nvSpPr>
          <p:cNvPr id="1139" name="Shape 1139"/>
          <p:cNvSpPr txBox="1"/>
          <p:nvPr/>
        </p:nvSpPr>
        <p:spPr>
          <a:xfrm>
            <a:off x="1219200" y="5268912"/>
            <a:ext cx="20574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Self-Revealing</a:t>
            </a:r>
          </a:p>
        </p:txBody>
      </p:sp>
      <p:sp>
        <p:nvSpPr>
          <p:cNvPr id="1140" name="Shape 1140"/>
          <p:cNvSpPr txBox="1"/>
          <p:nvPr/>
        </p:nvSpPr>
        <p:spPr>
          <a:xfrm>
            <a:off x="457200" y="3810000"/>
            <a:ext cx="20574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Truth</a:t>
            </a:r>
          </a:p>
        </p:txBody>
      </p:sp>
      <p:sp>
        <p:nvSpPr>
          <p:cNvPr id="1141" name="Shape 1141"/>
          <p:cNvSpPr txBox="1"/>
          <p:nvPr/>
        </p:nvSpPr>
        <p:spPr>
          <a:xfrm>
            <a:off x="4078287" y="4154487"/>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Personal</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pic>
        <p:nvPicPr>
          <p:cNvPr id="1147" name="Shape 1147"/>
          <p:cNvPicPr preferRelativeResize="0"/>
          <p:nvPr/>
        </p:nvPicPr>
        <p:blipFill rotWithShape="1">
          <a:blip r:embed="rId3">
            <a:alphaModFix/>
          </a:blip>
          <a:srcRect/>
          <a:stretch/>
        </p:blipFill>
        <p:spPr>
          <a:xfrm>
            <a:off x="2857500" y="857250"/>
            <a:ext cx="3656012" cy="5484812"/>
          </a:xfrm>
          <a:prstGeom prst="rect">
            <a:avLst/>
          </a:prstGeom>
          <a:noFill/>
          <a:ln>
            <a:noFill/>
          </a:ln>
        </p:spPr>
      </p:pic>
      <p:pic>
        <p:nvPicPr>
          <p:cNvPr id="1148" name="Shape 1148"/>
          <p:cNvPicPr preferRelativeResize="0"/>
          <p:nvPr/>
        </p:nvPicPr>
        <p:blipFill rotWithShape="1">
          <a:blip r:embed="rId4">
            <a:alphaModFix/>
          </a:blip>
          <a:srcRect/>
          <a:stretch/>
        </p:blipFill>
        <p:spPr>
          <a:xfrm>
            <a:off x="2314575" y="762000"/>
            <a:ext cx="3500436" cy="2720974"/>
          </a:xfrm>
          <a:prstGeom prst="rect">
            <a:avLst/>
          </a:prstGeom>
          <a:noFill/>
          <a:ln w="38100" cap="rnd">
            <a:solidFill>
              <a:srgbClr val="000000"/>
            </a:solidFill>
            <a:prstDash val="solid"/>
            <a:miter/>
            <a:headEnd type="none" w="med" len="med"/>
            <a:tailEnd type="none" w="med" len="med"/>
          </a:ln>
        </p:spPr>
      </p:pic>
      <p:pic>
        <p:nvPicPr>
          <p:cNvPr id="1149" name="Shape 1149"/>
          <p:cNvPicPr preferRelativeResize="0"/>
          <p:nvPr/>
        </p:nvPicPr>
        <p:blipFill rotWithShape="1">
          <a:blip r:embed="rId5">
            <a:alphaModFix/>
          </a:blip>
          <a:srcRect/>
          <a:stretch/>
        </p:blipFill>
        <p:spPr>
          <a:xfrm>
            <a:off x="2314575" y="3486150"/>
            <a:ext cx="1563687" cy="1177924"/>
          </a:xfrm>
          <a:prstGeom prst="rect">
            <a:avLst/>
          </a:prstGeom>
          <a:noFill/>
          <a:ln w="38100" cap="rnd">
            <a:solidFill>
              <a:srgbClr val="000000"/>
            </a:solidFill>
            <a:prstDash val="solid"/>
            <a:miter/>
            <a:headEnd type="none" w="med" len="med"/>
            <a:tailEnd type="none" w="med" len="med"/>
          </a:ln>
        </p:spPr>
      </p:pic>
      <p:pic>
        <p:nvPicPr>
          <p:cNvPr id="1150" name="Shape 1150"/>
          <p:cNvPicPr preferRelativeResize="0"/>
          <p:nvPr/>
        </p:nvPicPr>
        <p:blipFill rotWithShape="1">
          <a:blip r:embed="rId6">
            <a:alphaModFix/>
          </a:blip>
          <a:srcRect/>
          <a:stretch/>
        </p:blipFill>
        <p:spPr>
          <a:xfrm>
            <a:off x="3876675" y="3486150"/>
            <a:ext cx="2724150" cy="1558924"/>
          </a:xfrm>
          <a:prstGeom prst="rect">
            <a:avLst/>
          </a:prstGeom>
          <a:noFill/>
          <a:ln w="38100" cap="rnd">
            <a:solidFill>
              <a:srgbClr val="000000"/>
            </a:solidFill>
            <a:prstDash val="solid"/>
            <a:miter/>
            <a:headEnd type="none" w="med" len="med"/>
            <a:tailEnd type="none" w="med" len="med"/>
          </a:ln>
        </p:spPr>
      </p:pic>
      <p:pic>
        <p:nvPicPr>
          <p:cNvPr id="1151" name="Shape 1151"/>
          <p:cNvPicPr preferRelativeResize="0"/>
          <p:nvPr/>
        </p:nvPicPr>
        <p:blipFill rotWithShape="1">
          <a:blip r:embed="rId7">
            <a:alphaModFix/>
          </a:blip>
          <a:srcRect/>
          <a:stretch/>
        </p:blipFill>
        <p:spPr>
          <a:xfrm>
            <a:off x="771525" y="4657725"/>
            <a:ext cx="3108325" cy="1711324"/>
          </a:xfrm>
          <a:prstGeom prst="rect">
            <a:avLst/>
          </a:prstGeom>
          <a:noFill/>
          <a:ln w="38100" cap="rnd">
            <a:solidFill>
              <a:srgbClr val="000000"/>
            </a:solidFill>
            <a:prstDash val="solid"/>
            <a:miter/>
            <a:headEnd type="none" w="med" len="med"/>
            <a:tailEnd type="none" w="med" len="med"/>
          </a:ln>
        </p:spPr>
      </p:pic>
      <p:pic>
        <p:nvPicPr>
          <p:cNvPr id="1152" name="Shape 1152"/>
          <p:cNvPicPr preferRelativeResize="0"/>
          <p:nvPr/>
        </p:nvPicPr>
        <p:blipFill rotWithShape="1">
          <a:blip r:embed="rId8">
            <a:alphaModFix/>
          </a:blip>
          <a:srcRect/>
          <a:stretch/>
        </p:blipFill>
        <p:spPr>
          <a:xfrm>
            <a:off x="762000" y="771525"/>
            <a:ext cx="1554162" cy="3894136"/>
          </a:xfrm>
          <a:prstGeom prst="rect">
            <a:avLst/>
          </a:prstGeom>
          <a:noFill/>
          <a:ln w="38100" cap="rnd">
            <a:solidFill>
              <a:srgbClr val="000000"/>
            </a:solidFill>
            <a:prstDash val="solid"/>
            <a:miter/>
            <a:headEnd type="none" w="med" len="med"/>
            <a:tailEnd type="none" w="med" len="med"/>
          </a:ln>
        </p:spPr>
      </p:pic>
      <p:sp>
        <p:nvSpPr>
          <p:cNvPr id="1153" name="Shape 1153"/>
          <p:cNvSpPr txBox="1"/>
          <p:nvPr/>
        </p:nvSpPr>
        <p:spPr>
          <a:xfrm>
            <a:off x="2582861" y="19050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Love</a:t>
            </a:r>
          </a:p>
        </p:txBody>
      </p:sp>
      <p:sp>
        <p:nvSpPr>
          <p:cNvPr id="1154" name="Shape 1154"/>
          <p:cNvSpPr txBox="1"/>
          <p:nvPr/>
        </p:nvSpPr>
        <p:spPr>
          <a:xfrm>
            <a:off x="2438400" y="40386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Savior</a:t>
            </a:r>
          </a:p>
        </p:txBody>
      </p:sp>
      <p:sp>
        <p:nvSpPr>
          <p:cNvPr id="1155" name="Shape 1155"/>
          <p:cNvSpPr txBox="1"/>
          <p:nvPr/>
        </p:nvSpPr>
        <p:spPr>
          <a:xfrm>
            <a:off x="1219200" y="5268912"/>
            <a:ext cx="20574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Self-Revealing</a:t>
            </a:r>
          </a:p>
        </p:txBody>
      </p:sp>
      <p:sp>
        <p:nvSpPr>
          <p:cNvPr id="1156" name="Shape 1156"/>
          <p:cNvSpPr txBox="1"/>
          <p:nvPr/>
        </p:nvSpPr>
        <p:spPr>
          <a:xfrm>
            <a:off x="457200" y="3810000"/>
            <a:ext cx="20574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Truth</a:t>
            </a:r>
          </a:p>
        </p:txBody>
      </p:sp>
      <p:sp>
        <p:nvSpPr>
          <p:cNvPr id="1157" name="Shape 1157"/>
          <p:cNvSpPr txBox="1"/>
          <p:nvPr/>
        </p:nvSpPr>
        <p:spPr>
          <a:xfrm>
            <a:off x="4078287" y="4154487"/>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Personal</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rgbClr val="FFC000"/>
                </a:solidFill>
              </a:rPr>
              <a:t>What is Christianity?</a:t>
            </a:r>
          </a:p>
        </p:txBody>
      </p:sp>
      <p:sp>
        <p:nvSpPr>
          <p:cNvPr id="3" name="Text Placeholder 2"/>
          <p:cNvSpPr>
            <a:spLocks noGrp="1"/>
          </p:cNvSpPr>
          <p:nvPr>
            <p:ph type="body" idx="1"/>
          </p:nvPr>
        </p:nvSpPr>
        <p:spPr>
          <a:xfrm>
            <a:off x="457200" y="2057400"/>
            <a:ext cx="8305799" cy="3962399"/>
          </a:xfrm>
        </p:spPr>
        <p:txBody>
          <a:bodyPr/>
          <a:lstStyle/>
          <a:p>
            <a:r>
              <a:rPr lang="en-US" sz="3600" dirty="0">
                <a:solidFill>
                  <a:schemeClr val="bg1"/>
                </a:solidFill>
              </a:rPr>
              <a:t>Simeon Stylites – meditation</a:t>
            </a:r>
          </a:p>
          <a:p>
            <a:r>
              <a:rPr lang="en-US" sz="3600" dirty="0">
                <a:solidFill>
                  <a:schemeClr val="bg1"/>
                </a:solidFill>
              </a:rPr>
              <a:t>Keep the law</a:t>
            </a:r>
          </a:p>
          <a:p>
            <a:r>
              <a:rPr lang="en-US" sz="3600" dirty="0">
                <a:solidFill>
                  <a:schemeClr val="bg1"/>
                </a:solidFill>
              </a:rPr>
              <a:t>Go to church</a:t>
            </a:r>
          </a:p>
          <a:p>
            <a:r>
              <a:rPr lang="en-US" sz="3600" dirty="0">
                <a:solidFill>
                  <a:schemeClr val="bg1"/>
                </a:solidFill>
              </a:rPr>
              <a:t>Pay tithe and offerings</a:t>
            </a:r>
          </a:p>
          <a:p>
            <a:r>
              <a:rPr lang="en-US" sz="3600" dirty="0">
                <a:solidFill>
                  <a:schemeClr val="bg1"/>
                </a:solidFill>
              </a:rPr>
              <a:t>Know the doctrine</a:t>
            </a:r>
          </a:p>
          <a:p>
            <a:r>
              <a:rPr lang="en-US" sz="3600" dirty="0">
                <a:solidFill>
                  <a:schemeClr val="bg1"/>
                </a:solidFill>
              </a:rPr>
              <a:t>All things we can do for salvation</a:t>
            </a:r>
          </a:p>
        </p:txBody>
      </p:sp>
      <p:sp>
        <p:nvSpPr>
          <p:cNvPr id="5" name="4-Point Star 4"/>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486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pic>
        <p:nvPicPr>
          <p:cNvPr id="1163" name="Shape 1163"/>
          <p:cNvPicPr preferRelativeResize="0"/>
          <p:nvPr/>
        </p:nvPicPr>
        <p:blipFill rotWithShape="1">
          <a:blip r:embed="rId3">
            <a:alphaModFix/>
          </a:blip>
          <a:srcRect/>
          <a:stretch/>
        </p:blipFill>
        <p:spPr>
          <a:xfrm>
            <a:off x="2857500" y="857250"/>
            <a:ext cx="3656012" cy="5484812"/>
          </a:xfrm>
          <a:prstGeom prst="rect">
            <a:avLst/>
          </a:prstGeom>
          <a:noFill/>
          <a:ln>
            <a:noFill/>
          </a:ln>
        </p:spPr>
      </p:pic>
      <p:pic>
        <p:nvPicPr>
          <p:cNvPr id="1164" name="Shape 1164"/>
          <p:cNvPicPr preferRelativeResize="0"/>
          <p:nvPr/>
        </p:nvPicPr>
        <p:blipFill rotWithShape="1">
          <a:blip r:embed="rId4">
            <a:alphaModFix/>
          </a:blip>
          <a:srcRect/>
          <a:stretch/>
        </p:blipFill>
        <p:spPr>
          <a:xfrm>
            <a:off x="2314575" y="762000"/>
            <a:ext cx="3500436" cy="2720974"/>
          </a:xfrm>
          <a:prstGeom prst="rect">
            <a:avLst/>
          </a:prstGeom>
          <a:noFill/>
          <a:ln w="38100" cap="rnd">
            <a:solidFill>
              <a:srgbClr val="000000"/>
            </a:solidFill>
            <a:prstDash val="solid"/>
            <a:miter/>
            <a:headEnd type="none" w="med" len="med"/>
            <a:tailEnd type="none" w="med" len="med"/>
          </a:ln>
        </p:spPr>
      </p:pic>
      <p:pic>
        <p:nvPicPr>
          <p:cNvPr id="1165" name="Shape 1165"/>
          <p:cNvPicPr preferRelativeResize="0"/>
          <p:nvPr/>
        </p:nvPicPr>
        <p:blipFill rotWithShape="1">
          <a:blip r:embed="rId5">
            <a:alphaModFix/>
          </a:blip>
          <a:srcRect/>
          <a:stretch/>
        </p:blipFill>
        <p:spPr>
          <a:xfrm>
            <a:off x="2314575" y="3486150"/>
            <a:ext cx="1563687" cy="1177924"/>
          </a:xfrm>
          <a:prstGeom prst="rect">
            <a:avLst/>
          </a:prstGeom>
          <a:noFill/>
          <a:ln w="38100" cap="rnd">
            <a:solidFill>
              <a:srgbClr val="000000"/>
            </a:solidFill>
            <a:prstDash val="solid"/>
            <a:miter/>
            <a:headEnd type="none" w="med" len="med"/>
            <a:tailEnd type="none" w="med" len="med"/>
          </a:ln>
        </p:spPr>
      </p:pic>
      <p:pic>
        <p:nvPicPr>
          <p:cNvPr id="1166" name="Shape 1166"/>
          <p:cNvPicPr preferRelativeResize="0"/>
          <p:nvPr/>
        </p:nvPicPr>
        <p:blipFill rotWithShape="1">
          <a:blip r:embed="rId6">
            <a:alphaModFix/>
          </a:blip>
          <a:srcRect/>
          <a:stretch/>
        </p:blipFill>
        <p:spPr>
          <a:xfrm>
            <a:off x="3876675" y="3486150"/>
            <a:ext cx="2724150" cy="1558924"/>
          </a:xfrm>
          <a:prstGeom prst="rect">
            <a:avLst/>
          </a:prstGeom>
          <a:noFill/>
          <a:ln w="38100" cap="rnd">
            <a:solidFill>
              <a:srgbClr val="000000"/>
            </a:solidFill>
            <a:prstDash val="solid"/>
            <a:miter/>
            <a:headEnd type="none" w="med" len="med"/>
            <a:tailEnd type="none" w="med" len="med"/>
          </a:ln>
        </p:spPr>
      </p:pic>
      <p:pic>
        <p:nvPicPr>
          <p:cNvPr id="1167" name="Shape 1167"/>
          <p:cNvPicPr preferRelativeResize="0"/>
          <p:nvPr/>
        </p:nvPicPr>
        <p:blipFill rotWithShape="1">
          <a:blip r:embed="rId7">
            <a:alphaModFix/>
          </a:blip>
          <a:srcRect/>
          <a:stretch/>
        </p:blipFill>
        <p:spPr>
          <a:xfrm>
            <a:off x="771525" y="4657725"/>
            <a:ext cx="3108325" cy="1711324"/>
          </a:xfrm>
          <a:prstGeom prst="rect">
            <a:avLst/>
          </a:prstGeom>
          <a:noFill/>
          <a:ln w="38100" cap="rnd">
            <a:solidFill>
              <a:srgbClr val="000000"/>
            </a:solidFill>
            <a:prstDash val="solid"/>
            <a:miter/>
            <a:headEnd type="none" w="med" len="med"/>
            <a:tailEnd type="none" w="med" len="med"/>
          </a:ln>
        </p:spPr>
      </p:pic>
      <p:sp>
        <p:nvSpPr>
          <p:cNvPr id="1168" name="Shape 1168"/>
          <p:cNvSpPr txBox="1"/>
          <p:nvPr/>
        </p:nvSpPr>
        <p:spPr>
          <a:xfrm>
            <a:off x="2582861" y="19050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Love</a:t>
            </a:r>
          </a:p>
        </p:txBody>
      </p:sp>
      <p:sp>
        <p:nvSpPr>
          <p:cNvPr id="1169" name="Shape 1169"/>
          <p:cNvSpPr txBox="1"/>
          <p:nvPr/>
        </p:nvSpPr>
        <p:spPr>
          <a:xfrm>
            <a:off x="2438400" y="40386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Savior</a:t>
            </a:r>
          </a:p>
        </p:txBody>
      </p:sp>
      <p:sp>
        <p:nvSpPr>
          <p:cNvPr id="1170" name="Shape 1170"/>
          <p:cNvSpPr txBox="1"/>
          <p:nvPr/>
        </p:nvSpPr>
        <p:spPr>
          <a:xfrm>
            <a:off x="1219200" y="5268912"/>
            <a:ext cx="20574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Self-Revealing</a:t>
            </a:r>
          </a:p>
        </p:txBody>
      </p:sp>
      <p:sp>
        <p:nvSpPr>
          <p:cNvPr id="1171" name="Shape 1171"/>
          <p:cNvSpPr txBox="1"/>
          <p:nvPr/>
        </p:nvSpPr>
        <p:spPr>
          <a:xfrm>
            <a:off x="4078287" y="4154487"/>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Personal</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pic>
        <p:nvPicPr>
          <p:cNvPr id="1177" name="Shape 1177"/>
          <p:cNvPicPr preferRelativeResize="0"/>
          <p:nvPr/>
        </p:nvPicPr>
        <p:blipFill rotWithShape="1">
          <a:blip r:embed="rId3">
            <a:alphaModFix/>
          </a:blip>
          <a:srcRect/>
          <a:stretch/>
        </p:blipFill>
        <p:spPr>
          <a:xfrm>
            <a:off x="2857500" y="857250"/>
            <a:ext cx="3656012" cy="5484812"/>
          </a:xfrm>
          <a:prstGeom prst="rect">
            <a:avLst/>
          </a:prstGeom>
          <a:noFill/>
          <a:ln>
            <a:noFill/>
          </a:ln>
        </p:spPr>
      </p:pic>
      <p:pic>
        <p:nvPicPr>
          <p:cNvPr id="1178" name="Shape 1178"/>
          <p:cNvPicPr preferRelativeResize="0"/>
          <p:nvPr/>
        </p:nvPicPr>
        <p:blipFill rotWithShape="1">
          <a:blip r:embed="rId4">
            <a:alphaModFix/>
          </a:blip>
          <a:srcRect/>
          <a:stretch/>
        </p:blipFill>
        <p:spPr>
          <a:xfrm>
            <a:off x="2314575" y="762000"/>
            <a:ext cx="3500436" cy="2720974"/>
          </a:xfrm>
          <a:prstGeom prst="rect">
            <a:avLst/>
          </a:prstGeom>
          <a:noFill/>
          <a:ln w="38100" cap="rnd">
            <a:solidFill>
              <a:srgbClr val="000000"/>
            </a:solidFill>
            <a:prstDash val="solid"/>
            <a:miter/>
            <a:headEnd type="none" w="med" len="med"/>
            <a:tailEnd type="none" w="med" len="med"/>
          </a:ln>
        </p:spPr>
      </p:pic>
      <p:pic>
        <p:nvPicPr>
          <p:cNvPr id="1179" name="Shape 1179"/>
          <p:cNvPicPr preferRelativeResize="0"/>
          <p:nvPr/>
        </p:nvPicPr>
        <p:blipFill rotWithShape="1">
          <a:blip r:embed="rId5">
            <a:alphaModFix/>
          </a:blip>
          <a:srcRect/>
          <a:stretch/>
        </p:blipFill>
        <p:spPr>
          <a:xfrm>
            <a:off x="2314575" y="3486150"/>
            <a:ext cx="1563687" cy="1177924"/>
          </a:xfrm>
          <a:prstGeom prst="rect">
            <a:avLst/>
          </a:prstGeom>
          <a:noFill/>
          <a:ln w="38100" cap="rnd">
            <a:solidFill>
              <a:srgbClr val="000000"/>
            </a:solidFill>
            <a:prstDash val="solid"/>
            <a:miter/>
            <a:headEnd type="none" w="med" len="med"/>
            <a:tailEnd type="none" w="med" len="med"/>
          </a:ln>
        </p:spPr>
      </p:pic>
      <p:pic>
        <p:nvPicPr>
          <p:cNvPr id="1180" name="Shape 1180"/>
          <p:cNvPicPr preferRelativeResize="0"/>
          <p:nvPr/>
        </p:nvPicPr>
        <p:blipFill rotWithShape="1">
          <a:blip r:embed="rId6">
            <a:alphaModFix/>
          </a:blip>
          <a:srcRect/>
          <a:stretch/>
        </p:blipFill>
        <p:spPr>
          <a:xfrm>
            <a:off x="3876675" y="3486150"/>
            <a:ext cx="2724150" cy="1558924"/>
          </a:xfrm>
          <a:prstGeom prst="rect">
            <a:avLst/>
          </a:prstGeom>
          <a:noFill/>
          <a:ln w="38100" cap="rnd">
            <a:solidFill>
              <a:srgbClr val="000000"/>
            </a:solidFill>
            <a:prstDash val="solid"/>
            <a:miter/>
            <a:headEnd type="none" w="med" len="med"/>
            <a:tailEnd type="none" w="med" len="med"/>
          </a:ln>
        </p:spPr>
      </p:pic>
      <p:sp>
        <p:nvSpPr>
          <p:cNvPr id="1181" name="Shape 1181"/>
          <p:cNvSpPr txBox="1"/>
          <p:nvPr/>
        </p:nvSpPr>
        <p:spPr>
          <a:xfrm>
            <a:off x="2582861" y="19050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Love</a:t>
            </a:r>
          </a:p>
        </p:txBody>
      </p:sp>
      <p:sp>
        <p:nvSpPr>
          <p:cNvPr id="1182" name="Shape 1182"/>
          <p:cNvSpPr txBox="1"/>
          <p:nvPr/>
        </p:nvSpPr>
        <p:spPr>
          <a:xfrm>
            <a:off x="2438400" y="40386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Savior</a:t>
            </a:r>
          </a:p>
        </p:txBody>
      </p:sp>
      <p:sp>
        <p:nvSpPr>
          <p:cNvPr id="1183" name="Shape 1183"/>
          <p:cNvSpPr txBox="1"/>
          <p:nvPr/>
        </p:nvSpPr>
        <p:spPr>
          <a:xfrm>
            <a:off x="4078287" y="4154487"/>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Personal</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pic>
        <p:nvPicPr>
          <p:cNvPr id="1189" name="Shape 1189"/>
          <p:cNvPicPr preferRelativeResize="0"/>
          <p:nvPr/>
        </p:nvPicPr>
        <p:blipFill rotWithShape="1">
          <a:blip r:embed="rId3">
            <a:alphaModFix/>
          </a:blip>
          <a:srcRect/>
          <a:stretch/>
        </p:blipFill>
        <p:spPr>
          <a:xfrm>
            <a:off x="2857500" y="857250"/>
            <a:ext cx="3656012" cy="5484812"/>
          </a:xfrm>
          <a:prstGeom prst="rect">
            <a:avLst/>
          </a:prstGeom>
          <a:noFill/>
          <a:ln>
            <a:noFill/>
          </a:ln>
        </p:spPr>
      </p:pic>
      <p:pic>
        <p:nvPicPr>
          <p:cNvPr id="1190" name="Shape 1190"/>
          <p:cNvPicPr preferRelativeResize="0"/>
          <p:nvPr/>
        </p:nvPicPr>
        <p:blipFill rotWithShape="1">
          <a:blip r:embed="rId4">
            <a:alphaModFix/>
          </a:blip>
          <a:srcRect/>
          <a:stretch/>
        </p:blipFill>
        <p:spPr>
          <a:xfrm>
            <a:off x="2314575" y="762000"/>
            <a:ext cx="3500436" cy="2720974"/>
          </a:xfrm>
          <a:prstGeom prst="rect">
            <a:avLst/>
          </a:prstGeom>
          <a:noFill/>
          <a:ln w="38100" cap="rnd">
            <a:solidFill>
              <a:srgbClr val="000000"/>
            </a:solidFill>
            <a:prstDash val="solid"/>
            <a:miter/>
            <a:headEnd type="none" w="med" len="med"/>
            <a:tailEnd type="none" w="med" len="med"/>
          </a:ln>
        </p:spPr>
      </p:pic>
      <p:pic>
        <p:nvPicPr>
          <p:cNvPr id="1191" name="Shape 1191"/>
          <p:cNvPicPr preferRelativeResize="0"/>
          <p:nvPr/>
        </p:nvPicPr>
        <p:blipFill rotWithShape="1">
          <a:blip r:embed="rId5">
            <a:alphaModFix/>
          </a:blip>
          <a:srcRect/>
          <a:stretch/>
        </p:blipFill>
        <p:spPr>
          <a:xfrm>
            <a:off x="3876675" y="3486150"/>
            <a:ext cx="2724150" cy="1558924"/>
          </a:xfrm>
          <a:prstGeom prst="rect">
            <a:avLst/>
          </a:prstGeom>
          <a:noFill/>
          <a:ln w="38100" cap="rnd">
            <a:solidFill>
              <a:srgbClr val="000000"/>
            </a:solidFill>
            <a:prstDash val="solid"/>
            <a:miter/>
            <a:headEnd type="none" w="med" len="med"/>
            <a:tailEnd type="none" w="med" len="med"/>
          </a:ln>
        </p:spPr>
      </p:pic>
      <p:sp>
        <p:nvSpPr>
          <p:cNvPr id="1192" name="Shape 1192"/>
          <p:cNvSpPr txBox="1"/>
          <p:nvPr/>
        </p:nvSpPr>
        <p:spPr>
          <a:xfrm>
            <a:off x="2582861" y="19050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Love</a:t>
            </a:r>
          </a:p>
        </p:txBody>
      </p:sp>
      <p:sp>
        <p:nvSpPr>
          <p:cNvPr id="1193" name="Shape 1193"/>
          <p:cNvSpPr txBox="1"/>
          <p:nvPr/>
        </p:nvSpPr>
        <p:spPr>
          <a:xfrm>
            <a:off x="4078287" y="4154487"/>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Personal</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pic>
        <p:nvPicPr>
          <p:cNvPr id="1199" name="Shape 1199"/>
          <p:cNvPicPr preferRelativeResize="0"/>
          <p:nvPr/>
        </p:nvPicPr>
        <p:blipFill rotWithShape="1">
          <a:blip r:embed="rId3">
            <a:alphaModFix/>
          </a:blip>
          <a:srcRect/>
          <a:stretch/>
        </p:blipFill>
        <p:spPr>
          <a:xfrm>
            <a:off x="2857500" y="857250"/>
            <a:ext cx="3656012" cy="5484812"/>
          </a:xfrm>
          <a:prstGeom prst="rect">
            <a:avLst/>
          </a:prstGeom>
          <a:noFill/>
          <a:ln>
            <a:noFill/>
          </a:ln>
        </p:spPr>
      </p:pic>
      <p:pic>
        <p:nvPicPr>
          <p:cNvPr id="1200" name="Shape 1200"/>
          <p:cNvPicPr preferRelativeResize="0"/>
          <p:nvPr/>
        </p:nvPicPr>
        <p:blipFill rotWithShape="1">
          <a:blip r:embed="rId4">
            <a:alphaModFix/>
          </a:blip>
          <a:srcRect/>
          <a:stretch/>
        </p:blipFill>
        <p:spPr>
          <a:xfrm>
            <a:off x="2314575" y="762000"/>
            <a:ext cx="3500436" cy="2720974"/>
          </a:xfrm>
          <a:prstGeom prst="rect">
            <a:avLst/>
          </a:prstGeom>
          <a:noFill/>
          <a:ln w="38100" cap="rnd">
            <a:solidFill>
              <a:srgbClr val="000000"/>
            </a:solidFill>
            <a:prstDash val="solid"/>
            <a:miter/>
            <a:headEnd type="none" w="med" len="med"/>
            <a:tailEnd type="none" w="med" len="med"/>
          </a:ln>
        </p:spPr>
      </p:pic>
      <p:sp>
        <p:nvSpPr>
          <p:cNvPr id="1201" name="Shape 1201"/>
          <p:cNvSpPr txBox="1"/>
          <p:nvPr/>
        </p:nvSpPr>
        <p:spPr>
          <a:xfrm>
            <a:off x="2582861" y="1905000"/>
            <a:ext cx="1828800"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66"/>
              </a:buClr>
              <a:buSzPct val="25000"/>
              <a:buFont typeface="Times New Roman"/>
              <a:buNone/>
            </a:pPr>
            <a:r>
              <a:rPr lang="en-US" sz="2400" b="0" i="0" u="none" strike="noStrike" cap="none" baseline="0" dirty="0">
                <a:solidFill>
                  <a:srgbClr val="FF0066"/>
                </a:solidFill>
                <a:latin typeface="Times New Roman"/>
                <a:ea typeface="Times New Roman"/>
                <a:cs typeface="Times New Roman"/>
                <a:sym typeface="Times New Roman"/>
              </a:rPr>
              <a:t>Love</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pic>
        <p:nvPicPr>
          <p:cNvPr id="1207" name="Shape 1207"/>
          <p:cNvPicPr preferRelativeResize="0"/>
          <p:nvPr/>
        </p:nvPicPr>
        <p:blipFill rotWithShape="1">
          <a:blip r:embed="rId3">
            <a:alphaModFix/>
          </a:blip>
          <a:srcRect/>
          <a:stretch/>
        </p:blipFill>
        <p:spPr>
          <a:xfrm>
            <a:off x="2857500" y="857250"/>
            <a:ext cx="3656012" cy="5484812"/>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Shape 1213"/>
          <p:cNvSpPr txBox="1">
            <a:spLocks noGrp="1"/>
          </p:cNvSpPr>
          <p:nvPr>
            <p:ph type="title"/>
          </p:nvPr>
        </p:nvSpPr>
        <p:spPr>
          <a:xfrm>
            <a:off x="1171576" y="1562100"/>
            <a:ext cx="2409824" cy="37782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200" b="1" i="1" u="none" strike="noStrike" cap="none" baseline="0" dirty="0">
                <a:solidFill>
                  <a:srgbClr val="FFC000"/>
                </a:solidFill>
                <a:latin typeface="Arial"/>
                <a:ea typeface="Arial"/>
                <a:cs typeface="Arial"/>
                <a:sym typeface="Arial"/>
              </a:rPr>
              <a:t>We Have a Big God!</a:t>
            </a:r>
          </a:p>
        </p:txBody>
      </p:sp>
      <p:pic>
        <p:nvPicPr>
          <p:cNvPr id="1214" name="Shape 1214"/>
          <p:cNvPicPr preferRelativeResize="0"/>
          <p:nvPr/>
        </p:nvPicPr>
        <p:blipFill rotWithShape="1">
          <a:blip r:embed="rId3">
            <a:alphaModFix/>
          </a:blip>
          <a:srcRect/>
          <a:stretch/>
        </p:blipFill>
        <p:spPr>
          <a:xfrm>
            <a:off x="4240212" y="1562100"/>
            <a:ext cx="4029074" cy="3867149"/>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Shape 1219"/>
          <p:cNvSpPr txBox="1">
            <a:spLocks noGrp="1"/>
          </p:cNvSpPr>
          <p:nvPr>
            <p:ph type="title"/>
          </p:nvPr>
        </p:nvSpPr>
        <p:spPr>
          <a:xfrm>
            <a:off x="941387" y="974725"/>
            <a:ext cx="7150099" cy="123507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2800" b="1" i="1" u="none" strike="noStrike" cap="none" baseline="0" dirty="0">
                <a:solidFill>
                  <a:srgbClr val="FFC000"/>
                </a:solidFill>
                <a:latin typeface="Arial"/>
                <a:ea typeface="Arial"/>
                <a:cs typeface="Arial"/>
                <a:sym typeface="Arial"/>
              </a:rPr>
              <a:t>God Provides an Umbrella Large Enough to Cover Every Group of People</a:t>
            </a:r>
          </a:p>
        </p:txBody>
      </p:sp>
      <p:pic>
        <p:nvPicPr>
          <p:cNvPr id="1220" name="Shape 1220"/>
          <p:cNvPicPr preferRelativeResize="0"/>
          <p:nvPr/>
        </p:nvPicPr>
        <p:blipFill rotWithShape="1">
          <a:blip r:embed="rId3">
            <a:alphaModFix/>
          </a:blip>
          <a:srcRect/>
          <a:stretch/>
        </p:blipFill>
        <p:spPr>
          <a:xfrm>
            <a:off x="4419600" y="2392361"/>
            <a:ext cx="3505200" cy="3263900"/>
          </a:xfrm>
          <a:prstGeom prst="rect">
            <a:avLst/>
          </a:prstGeom>
          <a:noFill/>
          <a:ln>
            <a:noFill/>
          </a:ln>
        </p:spPr>
      </p:pic>
      <p:sp>
        <p:nvSpPr>
          <p:cNvPr id="1221" name="Shape 1221"/>
          <p:cNvSpPr txBox="1"/>
          <p:nvPr/>
        </p:nvSpPr>
        <p:spPr>
          <a:xfrm>
            <a:off x="914400" y="2544761"/>
            <a:ext cx="3429000" cy="301783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996600"/>
              </a:buClr>
              <a:buSzPct val="25000"/>
              <a:buFont typeface="Arial"/>
              <a:buNone/>
            </a:pPr>
            <a:r>
              <a:rPr lang="en-US" sz="2400" b="0" i="1" u="none" strike="noStrike" cap="none" baseline="0" dirty="0">
                <a:solidFill>
                  <a:schemeClr val="bg1"/>
                </a:solidFill>
                <a:latin typeface="Arial"/>
                <a:ea typeface="Arial"/>
                <a:cs typeface="Arial"/>
                <a:sym typeface="Arial"/>
              </a:rPr>
              <a:t>Jew, Gentile</a:t>
            </a:r>
          </a:p>
          <a:p>
            <a:pPr marL="0" marR="0" lvl="0" indent="0" algn="ctr" rtl="0">
              <a:lnSpc>
                <a:spcPct val="100000"/>
              </a:lnSpc>
              <a:spcBef>
                <a:spcPts val="1200"/>
              </a:spcBef>
              <a:spcAft>
                <a:spcPts val="0"/>
              </a:spcAft>
              <a:buClr>
                <a:srgbClr val="996600"/>
              </a:buClr>
              <a:buSzPct val="25000"/>
              <a:buFont typeface="Arial"/>
              <a:buNone/>
            </a:pPr>
            <a:r>
              <a:rPr lang="en-US" sz="2400" b="0" i="1" u="none" strike="noStrike" cap="none" baseline="0" dirty="0">
                <a:solidFill>
                  <a:schemeClr val="bg1"/>
                </a:solidFill>
                <a:latin typeface="Arial"/>
                <a:ea typeface="Arial"/>
                <a:cs typeface="Arial"/>
                <a:sym typeface="Arial"/>
              </a:rPr>
              <a:t>Slave, Free</a:t>
            </a:r>
          </a:p>
          <a:p>
            <a:pPr marL="0" marR="0" lvl="0" indent="0" algn="ctr" rtl="0">
              <a:lnSpc>
                <a:spcPct val="100000"/>
              </a:lnSpc>
              <a:spcBef>
                <a:spcPts val="1200"/>
              </a:spcBef>
              <a:spcAft>
                <a:spcPts val="0"/>
              </a:spcAft>
              <a:buClr>
                <a:srgbClr val="996600"/>
              </a:buClr>
              <a:buSzPct val="25000"/>
              <a:buFont typeface="Arial"/>
              <a:buNone/>
            </a:pPr>
            <a:r>
              <a:rPr lang="en-US" sz="2400" b="0" i="1" u="none" strike="noStrike" cap="none" baseline="0" dirty="0">
                <a:solidFill>
                  <a:schemeClr val="bg1"/>
                </a:solidFill>
                <a:latin typeface="Arial"/>
                <a:ea typeface="Arial"/>
                <a:cs typeface="Arial"/>
                <a:sym typeface="Arial"/>
              </a:rPr>
              <a:t>Rich, Poor</a:t>
            </a:r>
          </a:p>
          <a:p>
            <a:pPr marL="0" marR="0" lvl="0" indent="0" algn="ctr" rtl="0">
              <a:lnSpc>
                <a:spcPct val="100000"/>
              </a:lnSpc>
              <a:spcBef>
                <a:spcPts val="1200"/>
              </a:spcBef>
              <a:spcAft>
                <a:spcPts val="0"/>
              </a:spcAft>
              <a:buClr>
                <a:srgbClr val="996600"/>
              </a:buClr>
              <a:buSzPct val="25000"/>
              <a:buFont typeface="Arial"/>
              <a:buNone/>
            </a:pPr>
            <a:r>
              <a:rPr lang="en-US" sz="2400" b="0" i="1" u="none" strike="noStrike" cap="none" baseline="0" dirty="0">
                <a:solidFill>
                  <a:schemeClr val="bg1"/>
                </a:solidFill>
                <a:latin typeface="Arial"/>
                <a:ea typeface="Arial"/>
                <a:cs typeface="Arial"/>
                <a:sym typeface="Arial"/>
              </a:rPr>
              <a:t>Educated, Uneducated</a:t>
            </a:r>
          </a:p>
          <a:p>
            <a:pPr marL="0" marR="0" lvl="0" indent="0" algn="ctr" rtl="0">
              <a:lnSpc>
                <a:spcPct val="100000"/>
              </a:lnSpc>
              <a:spcBef>
                <a:spcPts val="1200"/>
              </a:spcBef>
              <a:spcAft>
                <a:spcPts val="0"/>
              </a:spcAft>
              <a:buClr>
                <a:srgbClr val="996600"/>
              </a:buClr>
              <a:buSzPct val="25000"/>
              <a:buFont typeface="Arial"/>
              <a:buNone/>
            </a:pPr>
            <a:r>
              <a:rPr lang="en-US" sz="2400" b="0" i="1" u="none" strike="noStrike" cap="none" baseline="0" dirty="0">
                <a:solidFill>
                  <a:schemeClr val="bg1"/>
                </a:solidFill>
                <a:latin typeface="Arial"/>
                <a:ea typeface="Arial"/>
                <a:cs typeface="Arial"/>
                <a:sym typeface="Arial"/>
              </a:rPr>
              <a:t>Male,</a:t>
            </a:r>
            <a:r>
              <a:rPr lang="en-US" sz="2400" b="0" i="1" u="none" strike="noStrike" cap="none" dirty="0">
                <a:solidFill>
                  <a:schemeClr val="bg1"/>
                </a:solidFill>
                <a:latin typeface="Arial"/>
                <a:ea typeface="Arial"/>
                <a:cs typeface="Arial"/>
                <a:sym typeface="Arial"/>
              </a:rPr>
              <a:t> </a:t>
            </a:r>
            <a:r>
              <a:rPr lang="en-US" sz="2400" b="0" i="1" u="none" strike="noStrike" cap="none" baseline="0" dirty="0">
                <a:solidFill>
                  <a:schemeClr val="bg1"/>
                </a:solidFill>
                <a:latin typeface="Arial"/>
                <a:ea typeface="Arial"/>
                <a:cs typeface="Arial"/>
                <a:sym typeface="Arial"/>
              </a:rPr>
              <a:t>Female</a:t>
            </a:r>
          </a:p>
        </p:txBody>
      </p:sp>
      <p:sp>
        <p:nvSpPr>
          <p:cNvPr id="5" name="4-Point Star 4"/>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1">
                                            <p:txEl>
                                              <p:pRg st="0" end="0"/>
                                            </p:txEl>
                                          </p:spTgt>
                                        </p:tgtEl>
                                        <p:attrNameLst>
                                          <p:attrName>style.visibility</p:attrName>
                                        </p:attrNameLst>
                                      </p:cBhvr>
                                      <p:to>
                                        <p:strVal val="visible"/>
                                      </p:to>
                                    </p:set>
                                    <p:animEffect transition="in" filter="wipe(down)">
                                      <p:cBhvr>
                                        <p:cTn id="7" dur="500"/>
                                        <p:tgtEl>
                                          <p:spTgt spid="1221">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21">
                                            <p:txEl>
                                              <p:pRg st="1" end="1"/>
                                            </p:txEl>
                                          </p:spTgt>
                                        </p:tgtEl>
                                        <p:attrNameLst>
                                          <p:attrName>style.visibility</p:attrName>
                                        </p:attrNameLst>
                                      </p:cBhvr>
                                      <p:to>
                                        <p:strVal val="visible"/>
                                      </p:to>
                                    </p:set>
                                    <p:animEffect transition="in" filter="wipe(down)">
                                      <p:cBhvr>
                                        <p:cTn id="11" dur="500"/>
                                        <p:tgtEl>
                                          <p:spTgt spid="1221">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21">
                                            <p:txEl>
                                              <p:pRg st="2" end="2"/>
                                            </p:txEl>
                                          </p:spTgt>
                                        </p:tgtEl>
                                        <p:attrNameLst>
                                          <p:attrName>style.visibility</p:attrName>
                                        </p:attrNameLst>
                                      </p:cBhvr>
                                      <p:to>
                                        <p:strVal val="visible"/>
                                      </p:to>
                                    </p:set>
                                    <p:animEffect transition="in" filter="wipe(down)">
                                      <p:cBhvr>
                                        <p:cTn id="15" dur="500"/>
                                        <p:tgtEl>
                                          <p:spTgt spid="1221">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21">
                                            <p:txEl>
                                              <p:pRg st="3" end="3"/>
                                            </p:txEl>
                                          </p:spTgt>
                                        </p:tgtEl>
                                        <p:attrNameLst>
                                          <p:attrName>style.visibility</p:attrName>
                                        </p:attrNameLst>
                                      </p:cBhvr>
                                      <p:to>
                                        <p:strVal val="visible"/>
                                      </p:to>
                                    </p:set>
                                    <p:animEffect transition="in" filter="wipe(down)">
                                      <p:cBhvr>
                                        <p:cTn id="19" dur="500"/>
                                        <p:tgtEl>
                                          <p:spTgt spid="1221">
                                            <p:txEl>
                                              <p:pRg st="3" end="3"/>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221">
                                            <p:txEl>
                                              <p:pRg st="4" end="4"/>
                                            </p:txEl>
                                          </p:spTgt>
                                        </p:tgtEl>
                                        <p:attrNameLst>
                                          <p:attrName>style.visibility</p:attrName>
                                        </p:attrNameLst>
                                      </p:cBhvr>
                                      <p:to>
                                        <p:strVal val="visible"/>
                                      </p:to>
                                    </p:set>
                                    <p:animEffect transition="in" filter="wipe(down)">
                                      <p:cBhvr>
                                        <p:cTn id="23" dur="500"/>
                                        <p:tgtEl>
                                          <p:spTgt spid="12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6" name="Shape 1226"/>
          <p:cNvSpPr txBox="1">
            <a:spLocks noGrp="1"/>
          </p:cNvSpPr>
          <p:nvPr>
            <p:ph type="title"/>
          </p:nvPr>
        </p:nvSpPr>
        <p:spPr>
          <a:xfrm>
            <a:off x="720725" y="1195387"/>
            <a:ext cx="3311524" cy="36433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2800" b="1" i="1" u="none" strike="noStrike" cap="none" baseline="0" dirty="0">
                <a:solidFill>
                  <a:schemeClr val="bg1"/>
                </a:solidFill>
                <a:latin typeface="Arial"/>
                <a:ea typeface="Arial"/>
                <a:cs typeface="Arial"/>
                <a:sym typeface="Arial"/>
              </a:rPr>
              <a:t>Some are asking</a:t>
            </a:r>
            <a:br>
              <a:rPr lang="en-US" sz="2800" b="1" i="1" u="none" strike="noStrike" cap="none" baseline="0" dirty="0">
                <a:solidFill>
                  <a:schemeClr val="bg1"/>
                </a:solidFill>
                <a:latin typeface="Arial"/>
                <a:ea typeface="Arial"/>
                <a:cs typeface="Arial"/>
                <a:sym typeface="Arial"/>
              </a:rPr>
            </a:br>
            <a:r>
              <a:rPr lang="en-US" sz="2800" b="1" i="1" u="none" strike="noStrike" cap="none" baseline="0" dirty="0">
                <a:solidFill>
                  <a:schemeClr val="bg1"/>
                </a:solidFill>
                <a:latin typeface="Arial"/>
                <a:ea typeface="Arial"/>
                <a:cs typeface="Arial"/>
                <a:sym typeface="Arial"/>
              </a:rPr>
              <a:t> for an umbrella large enough to cover all of the gods</a:t>
            </a:r>
          </a:p>
        </p:txBody>
      </p:sp>
      <p:pic>
        <p:nvPicPr>
          <p:cNvPr id="1227" name="Shape 1227"/>
          <p:cNvPicPr preferRelativeResize="0"/>
          <p:nvPr/>
        </p:nvPicPr>
        <p:blipFill rotWithShape="1">
          <a:blip r:embed="rId3">
            <a:alphaModFix/>
          </a:blip>
          <a:srcRect/>
          <a:stretch/>
        </p:blipFill>
        <p:spPr>
          <a:xfrm>
            <a:off x="4191000" y="1270000"/>
            <a:ext cx="4029074" cy="4379912"/>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227"/>
                                        </p:tgtEl>
                                        <p:attrNameLst>
                                          <p:attrName>style.visibility</p:attrName>
                                        </p:attrNameLst>
                                      </p:cBhvr>
                                      <p:to>
                                        <p:strVal val="visible"/>
                                      </p:to>
                                    </p:set>
                                    <p:animEffect transition="in" filter="circle(in)">
                                      <p:cBhvr>
                                        <p:cTn id="7" dur="2000"/>
                                        <p:tgtEl>
                                          <p:spTgt spid="1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1231"/>
        <p:cNvGrpSpPr/>
        <p:nvPr/>
      </p:nvGrpSpPr>
      <p:grpSpPr>
        <a:xfrm>
          <a:off x="0" y="0"/>
          <a:ext cx="0" cy="0"/>
          <a:chOff x="0" y="0"/>
          <a:chExt cx="0" cy="0"/>
        </a:xfrm>
      </p:grpSpPr>
      <p:pic>
        <p:nvPicPr>
          <p:cNvPr id="1232" name="Shape 1232"/>
          <p:cNvPicPr preferRelativeResize="0"/>
          <p:nvPr/>
        </p:nvPicPr>
        <p:blipFill rotWithShape="1">
          <a:blip r:embed="rId3">
            <a:alphaModFix/>
          </a:blip>
          <a:srcRect/>
          <a:stretch/>
        </p:blipFill>
        <p:spPr>
          <a:xfrm>
            <a:off x="2239961" y="304800"/>
            <a:ext cx="4660899" cy="6248399"/>
          </a:xfrm>
          <a:prstGeom prst="rect">
            <a:avLst/>
          </a:prstGeom>
          <a:solidFill>
            <a:schemeClr val="lt1"/>
          </a:solid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1237"/>
        <p:cNvGrpSpPr/>
        <p:nvPr/>
      </p:nvGrpSpPr>
      <p:grpSpPr>
        <a:xfrm>
          <a:off x="0" y="0"/>
          <a:ext cx="0" cy="0"/>
          <a:chOff x="0" y="0"/>
          <a:chExt cx="0" cy="0"/>
        </a:xfrm>
      </p:grpSpPr>
      <p:graphicFrame>
        <p:nvGraphicFramePr>
          <p:cNvPr id="1238" name="Shape 1238"/>
          <p:cNvGraphicFramePr/>
          <p:nvPr>
            <p:extLst>
              <p:ext uri="{D42A27DB-BD31-4B8C-83A1-F6EECF244321}">
                <p14:modId xmlns:p14="http://schemas.microsoft.com/office/powerpoint/2010/main" val="617298197"/>
              </p:ext>
            </p:extLst>
          </p:nvPr>
        </p:nvGraphicFramePr>
        <p:xfrm>
          <a:off x="1016000" y="2378075"/>
          <a:ext cx="7137400" cy="1355725"/>
        </p:xfrm>
        <a:graphic>
          <a:graphicData uri="http://schemas.openxmlformats.org/drawingml/2006/table">
            <a:tbl>
              <a:tblPr>
                <a:noFill/>
                <a:tableStyleId>{8DCB65BE-5DD9-4863-992E-0B1ACDA15515}</a:tableStyleId>
              </a:tblPr>
              <a:tblGrid>
                <a:gridCol w="1784350">
                  <a:extLst>
                    <a:ext uri="{9D8B030D-6E8A-4147-A177-3AD203B41FA5}">
                      <a16:colId xmlns:a16="http://schemas.microsoft.com/office/drawing/2014/main" xmlns="" val="20000"/>
                    </a:ext>
                  </a:extLst>
                </a:gridCol>
                <a:gridCol w="1784350">
                  <a:extLst>
                    <a:ext uri="{9D8B030D-6E8A-4147-A177-3AD203B41FA5}">
                      <a16:colId xmlns:a16="http://schemas.microsoft.com/office/drawing/2014/main" xmlns="" val="20001"/>
                    </a:ext>
                  </a:extLst>
                </a:gridCol>
                <a:gridCol w="1784350">
                  <a:extLst>
                    <a:ext uri="{9D8B030D-6E8A-4147-A177-3AD203B41FA5}">
                      <a16:colId xmlns:a16="http://schemas.microsoft.com/office/drawing/2014/main" xmlns="" val="20002"/>
                    </a:ext>
                  </a:extLst>
                </a:gridCol>
                <a:gridCol w="1784350">
                  <a:extLst>
                    <a:ext uri="{9D8B030D-6E8A-4147-A177-3AD203B41FA5}">
                      <a16:colId xmlns:a16="http://schemas.microsoft.com/office/drawing/2014/main" xmlns=""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Integration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bl>
          </a:graphicData>
        </a:graphic>
      </p:graphicFrame>
      <p:sp>
        <p:nvSpPr>
          <p:cNvPr id="1239" name="Shape 1239"/>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C19859"/>
                </a:solidFill>
                <a:latin typeface="Arial"/>
                <a:ea typeface="Arial"/>
                <a:cs typeface="Arial"/>
                <a:sym typeface="Arial"/>
              </a:rPr>
              <a:t>Possible Relations Between Science &amp; Scripture</a:t>
            </a:r>
          </a:p>
        </p:txBody>
      </p:sp>
      <p:sp>
        <p:nvSpPr>
          <p:cNvPr id="1240" name="Shape 1240"/>
          <p:cNvSpPr/>
          <p:nvPr/>
        </p:nvSpPr>
        <p:spPr>
          <a:xfrm rot="10800000">
            <a:off x="14478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41" name="Shape 1241"/>
          <p:cNvSpPr txBox="1"/>
          <p:nvPr/>
        </p:nvSpPr>
        <p:spPr>
          <a:xfrm>
            <a:off x="2667000" y="4114800"/>
            <a:ext cx="5588000" cy="157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Human studies ALONE are the absolute foundation for all knowledge whether it comes from nature or from the Bible.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295400"/>
          </a:xfrm>
        </p:spPr>
        <p:txBody>
          <a:bodyPr/>
          <a:lstStyle/>
          <a:p>
            <a:r>
              <a:rPr lang="en-US" sz="4400" b="1" i="1" dirty="0">
                <a:solidFill>
                  <a:srgbClr val="FFC000"/>
                </a:solidFill>
              </a:rPr>
              <a:t>Christ’s Description of Eternal Life</a:t>
            </a:r>
          </a:p>
        </p:txBody>
      </p:sp>
      <p:sp>
        <p:nvSpPr>
          <p:cNvPr id="3" name="Text Placeholder 2"/>
          <p:cNvSpPr>
            <a:spLocks noGrp="1"/>
          </p:cNvSpPr>
          <p:nvPr>
            <p:ph type="body" idx="1"/>
          </p:nvPr>
        </p:nvSpPr>
        <p:spPr>
          <a:xfrm>
            <a:off x="687387" y="2819400"/>
            <a:ext cx="7812086" cy="4038600"/>
          </a:xfrm>
        </p:spPr>
        <p:txBody>
          <a:bodyPr/>
          <a:lstStyle/>
          <a:p>
            <a:r>
              <a:rPr lang="en-US" sz="3600" dirty="0">
                <a:solidFill>
                  <a:schemeClr val="bg1"/>
                </a:solidFill>
              </a:rPr>
              <a:t>“And this is eternal life, that they may know You, the only true God, and Jesus Christ whom You have sent.” Jn 17:3</a:t>
            </a:r>
          </a:p>
          <a:p>
            <a:endParaRPr lang="en-US" sz="3600" dirty="0">
              <a:solidFill>
                <a:schemeClr val="bg1"/>
              </a:solidFill>
            </a:endParaRPr>
          </a:p>
        </p:txBody>
      </p:sp>
    </p:spTree>
    <p:extLst>
      <p:ext uri="{BB962C8B-B14F-4D97-AF65-F5344CB8AC3E}">
        <p14:creationId xmlns:p14="http://schemas.microsoft.com/office/powerpoint/2010/main" val="3981260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1246"/>
        <p:cNvGrpSpPr/>
        <p:nvPr/>
      </p:nvGrpSpPr>
      <p:grpSpPr>
        <a:xfrm>
          <a:off x="0" y="0"/>
          <a:ext cx="0" cy="0"/>
          <a:chOff x="0" y="0"/>
          <a:chExt cx="0" cy="0"/>
        </a:xfrm>
      </p:grpSpPr>
      <p:graphicFrame>
        <p:nvGraphicFramePr>
          <p:cNvPr id="1247" name="Shape 1247"/>
          <p:cNvGraphicFramePr/>
          <p:nvPr/>
        </p:nvGraphicFramePr>
        <p:xfrm>
          <a:off x="1016000" y="2378075"/>
          <a:ext cx="7137400" cy="1355725"/>
        </p:xfrm>
        <a:graphic>
          <a:graphicData uri="http://schemas.openxmlformats.org/drawingml/2006/table">
            <a:tbl>
              <a:tblPr>
                <a:noFill/>
                <a:tableStyleId>{83DE3FE7-7514-4344-96FD-11974F2B9418}</a:tableStyleId>
              </a:tblPr>
              <a:tblGrid>
                <a:gridCol w="1784350">
                  <a:extLst>
                    <a:ext uri="{9D8B030D-6E8A-4147-A177-3AD203B41FA5}">
                      <a16:colId xmlns:a16="http://schemas.microsoft.com/office/drawing/2014/main" xmlns="" val="20000"/>
                    </a:ext>
                  </a:extLst>
                </a:gridCol>
                <a:gridCol w="1784350">
                  <a:extLst>
                    <a:ext uri="{9D8B030D-6E8A-4147-A177-3AD203B41FA5}">
                      <a16:colId xmlns:a16="http://schemas.microsoft.com/office/drawing/2014/main" xmlns="" val="20001"/>
                    </a:ext>
                  </a:extLst>
                </a:gridCol>
                <a:gridCol w="1784350">
                  <a:extLst>
                    <a:ext uri="{9D8B030D-6E8A-4147-A177-3AD203B41FA5}">
                      <a16:colId xmlns:a16="http://schemas.microsoft.com/office/drawing/2014/main" xmlns="" val="20002"/>
                    </a:ext>
                  </a:extLst>
                </a:gridCol>
                <a:gridCol w="1784350">
                  <a:extLst>
                    <a:ext uri="{9D8B030D-6E8A-4147-A177-3AD203B41FA5}">
                      <a16:colId xmlns:a16="http://schemas.microsoft.com/office/drawing/2014/main" xmlns=""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Synthesis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bl>
          </a:graphicData>
        </a:graphic>
      </p:graphicFrame>
      <p:sp>
        <p:nvSpPr>
          <p:cNvPr id="1248" name="Shape 1248"/>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C19859"/>
                </a:solidFill>
                <a:latin typeface="Arial"/>
                <a:ea typeface="Arial"/>
                <a:cs typeface="Arial"/>
                <a:sym typeface="Arial"/>
              </a:rPr>
              <a:t>Possible Relations Between Science &amp; Scripture</a:t>
            </a:r>
          </a:p>
        </p:txBody>
      </p:sp>
      <p:sp>
        <p:nvSpPr>
          <p:cNvPr id="1249" name="Shape 1249"/>
          <p:cNvSpPr/>
          <p:nvPr/>
        </p:nvSpPr>
        <p:spPr>
          <a:xfrm rot="10800000">
            <a:off x="14478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50" name="Shape 1250"/>
          <p:cNvSpPr txBox="1"/>
          <p:nvPr/>
        </p:nvSpPr>
        <p:spPr>
          <a:xfrm>
            <a:off x="2667000" y="4114800"/>
            <a:ext cx="5588000" cy="9540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800" b="0" i="0" u="none" strike="noStrike" cap="none" baseline="0" dirty="0">
                <a:solidFill>
                  <a:schemeClr val="lt1"/>
                </a:solidFill>
                <a:latin typeface="Arial"/>
                <a:ea typeface="Arial"/>
                <a:cs typeface="Arial"/>
                <a:sym typeface="Arial"/>
              </a:rPr>
              <a:t>No valid truth in the Bible apart from human verification</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1255"/>
        <p:cNvGrpSpPr/>
        <p:nvPr/>
      </p:nvGrpSpPr>
      <p:grpSpPr>
        <a:xfrm>
          <a:off x="0" y="0"/>
          <a:ext cx="0" cy="0"/>
          <a:chOff x="0" y="0"/>
          <a:chExt cx="0" cy="0"/>
        </a:xfrm>
      </p:grpSpPr>
      <p:graphicFrame>
        <p:nvGraphicFramePr>
          <p:cNvPr id="1256" name="Shape 1256"/>
          <p:cNvGraphicFramePr/>
          <p:nvPr/>
        </p:nvGraphicFramePr>
        <p:xfrm>
          <a:off x="1016000" y="2378075"/>
          <a:ext cx="7137400" cy="1355725"/>
        </p:xfrm>
        <a:graphic>
          <a:graphicData uri="http://schemas.openxmlformats.org/drawingml/2006/table">
            <a:tbl>
              <a:tblPr>
                <a:noFill/>
                <a:tableStyleId>{8F38782B-CE70-4150-9E46-EE30FD739624}</a:tableStyleId>
              </a:tblPr>
              <a:tblGrid>
                <a:gridCol w="1784350">
                  <a:extLst>
                    <a:ext uri="{9D8B030D-6E8A-4147-A177-3AD203B41FA5}">
                      <a16:colId xmlns:a16="http://schemas.microsoft.com/office/drawing/2014/main" xmlns="" val="20000"/>
                    </a:ext>
                  </a:extLst>
                </a:gridCol>
                <a:gridCol w="1784350">
                  <a:extLst>
                    <a:ext uri="{9D8B030D-6E8A-4147-A177-3AD203B41FA5}">
                      <a16:colId xmlns:a16="http://schemas.microsoft.com/office/drawing/2014/main" xmlns="" val="20001"/>
                    </a:ext>
                  </a:extLst>
                </a:gridCol>
                <a:gridCol w="1784350">
                  <a:extLst>
                    <a:ext uri="{9D8B030D-6E8A-4147-A177-3AD203B41FA5}">
                      <a16:colId xmlns:a16="http://schemas.microsoft.com/office/drawing/2014/main" xmlns="" val="20002"/>
                    </a:ext>
                  </a:extLst>
                </a:gridCol>
                <a:gridCol w="1784350">
                  <a:extLst>
                    <a:ext uri="{9D8B030D-6E8A-4147-A177-3AD203B41FA5}">
                      <a16:colId xmlns:a16="http://schemas.microsoft.com/office/drawing/2014/main" xmlns=""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Synthesis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bl>
          </a:graphicData>
        </a:graphic>
      </p:graphicFrame>
      <p:sp>
        <p:nvSpPr>
          <p:cNvPr id="1257" name="Shape 1257"/>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C19859"/>
                </a:solidFill>
                <a:latin typeface="Arial"/>
                <a:ea typeface="Arial"/>
                <a:cs typeface="Arial"/>
                <a:sym typeface="Arial"/>
              </a:rPr>
              <a:t>Possible Relations Between Science &amp; Scripture</a:t>
            </a:r>
          </a:p>
        </p:txBody>
      </p:sp>
      <p:sp>
        <p:nvSpPr>
          <p:cNvPr id="1258" name="Shape 1258"/>
          <p:cNvSpPr/>
          <p:nvPr/>
        </p:nvSpPr>
        <p:spPr>
          <a:xfrm rot="10800000">
            <a:off x="32512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59" name="Shape 1259"/>
          <p:cNvSpPr txBox="1"/>
          <p:nvPr/>
        </p:nvSpPr>
        <p:spPr>
          <a:xfrm>
            <a:off x="1016000" y="4232275"/>
            <a:ext cx="2235199"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Truth is truth, wherever it may be found.</a:t>
            </a:r>
          </a:p>
        </p:txBody>
      </p:sp>
      <p:sp>
        <p:nvSpPr>
          <p:cNvPr id="1260" name="Shape 1260"/>
          <p:cNvSpPr txBox="1"/>
          <p:nvPr/>
        </p:nvSpPr>
        <p:spPr>
          <a:xfrm>
            <a:off x="4800600" y="4406900"/>
            <a:ext cx="3200399" cy="8302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Synthesize human AND religious studies</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1265"/>
        <p:cNvGrpSpPr/>
        <p:nvPr/>
      </p:nvGrpSpPr>
      <p:grpSpPr>
        <a:xfrm>
          <a:off x="0" y="0"/>
          <a:ext cx="0" cy="0"/>
          <a:chOff x="0" y="0"/>
          <a:chExt cx="0" cy="0"/>
        </a:xfrm>
      </p:grpSpPr>
      <p:graphicFrame>
        <p:nvGraphicFramePr>
          <p:cNvPr id="1266" name="Shape 1266"/>
          <p:cNvGraphicFramePr/>
          <p:nvPr/>
        </p:nvGraphicFramePr>
        <p:xfrm>
          <a:off x="1016000" y="2378075"/>
          <a:ext cx="7137400" cy="1355725"/>
        </p:xfrm>
        <a:graphic>
          <a:graphicData uri="http://schemas.openxmlformats.org/drawingml/2006/table">
            <a:tbl>
              <a:tblPr>
                <a:noFill/>
                <a:tableStyleId>{3B406C36-F2B9-491E-AC90-1AF0DBC80197}</a:tableStyleId>
              </a:tblPr>
              <a:tblGrid>
                <a:gridCol w="1784350">
                  <a:extLst>
                    <a:ext uri="{9D8B030D-6E8A-4147-A177-3AD203B41FA5}">
                      <a16:colId xmlns:a16="http://schemas.microsoft.com/office/drawing/2014/main" xmlns="" val="20000"/>
                    </a:ext>
                  </a:extLst>
                </a:gridCol>
                <a:gridCol w="1784350">
                  <a:extLst>
                    <a:ext uri="{9D8B030D-6E8A-4147-A177-3AD203B41FA5}">
                      <a16:colId xmlns:a16="http://schemas.microsoft.com/office/drawing/2014/main" xmlns="" val="20001"/>
                    </a:ext>
                  </a:extLst>
                </a:gridCol>
                <a:gridCol w="1784350">
                  <a:extLst>
                    <a:ext uri="{9D8B030D-6E8A-4147-A177-3AD203B41FA5}">
                      <a16:colId xmlns:a16="http://schemas.microsoft.com/office/drawing/2014/main" xmlns="" val="20002"/>
                    </a:ext>
                  </a:extLst>
                </a:gridCol>
                <a:gridCol w="1784350">
                  <a:extLst>
                    <a:ext uri="{9D8B030D-6E8A-4147-A177-3AD203B41FA5}">
                      <a16:colId xmlns:a16="http://schemas.microsoft.com/office/drawing/2014/main" xmlns=""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Synthesis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bl>
          </a:graphicData>
        </a:graphic>
      </p:graphicFrame>
      <p:sp>
        <p:nvSpPr>
          <p:cNvPr id="1267" name="Shape 1267"/>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C19859"/>
                </a:solidFill>
                <a:latin typeface="Arial"/>
                <a:ea typeface="Arial"/>
                <a:cs typeface="Arial"/>
                <a:sym typeface="Arial"/>
              </a:rPr>
              <a:t>Possible Relations Between Science &amp; Scripture</a:t>
            </a:r>
          </a:p>
        </p:txBody>
      </p:sp>
      <p:sp>
        <p:nvSpPr>
          <p:cNvPr id="1268" name="Shape 1268"/>
          <p:cNvSpPr/>
          <p:nvPr/>
        </p:nvSpPr>
        <p:spPr>
          <a:xfrm rot="10800000">
            <a:off x="50292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69" name="Shape 1269"/>
          <p:cNvSpPr txBox="1"/>
          <p:nvPr/>
        </p:nvSpPr>
        <p:spPr>
          <a:xfrm>
            <a:off x="1066800" y="4216400"/>
            <a:ext cx="3505200" cy="13239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0" i="0" u="none" strike="noStrike" cap="none" baseline="0" dirty="0">
                <a:solidFill>
                  <a:schemeClr val="lt1"/>
                </a:solidFill>
                <a:latin typeface="Arial"/>
                <a:ea typeface="Arial"/>
                <a:cs typeface="Arial"/>
                <a:sym typeface="Arial"/>
              </a:rPr>
              <a:t>Science deals with nature ALONE, and the Bible deals with religion ALONE.  They should be kept separate.</a:t>
            </a:r>
          </a:p>
        </p:txBody>
      </p:sp>
      <p:sp>
        <p:nvSpPr>
          <p:cNvPr id="1270" name="Shape 1270"/>
          <p:cNvSpPr txBox="1"/>
          <p:nvPr/>
        </p:nvSpPr>
        <p:spPr>
          <a:xfrm>
            <a:off x="6248400" y="4229100"/>
            <a:ext cx="1930399" cy="13239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0" i="0" u="none" strike="noStrike" cap="none" baseline="0" dirty="0">
                <a:solidFill>
                  <a:schemeClr val="lt1"/>
                </a:solidFill>
                <a:latin typeface="Arial"/>
                <a:ea typeface="Arial"/>
                <a:cs typeface="Arial"/>
                <a:sym typeface="Arial"/>
              </a:rPr>
              <a:t>Both may be understood completely on their own.</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1275"/>
        <p:cNvGrpSpPr/>
        <p:nvPr/>
      </p:nvGrpSpPr>
      <p:grpSpPr>
        <a:xfrm>
          <a:off x="0" y="0"/>
          <a:ext cx="0" cy="0"/>
          <a:chOff x="0" y="0"/>
          <a:chExt cx="0" cy="0"/>
        </a:xfrm>
      </p:grpSpPr>
      <p:graphicFrame>
        <p:nvGraphicFramePr>
          <p:cNvPr id="1276" name="Shape 1276"/>
          <p:cNvGraphicFramePr/>
          <p:nvPr/>
        </p:nvGraphicFramePr>
        <p:xfrm>
          <a:off x="1016000" y="2378075"/>
          <a:ext cx="7137400" cy="1355725"/>
        </p:xfrm>
        <a:graphic>
          <a:graphicData uri="http://schemas.openxmlformats.org/drawingml/2006/table">
            <a:tbl>
              <a:tblPr>
                <a:noFill/>
                <a:tableStyleId>{B5566DC6-FB6F-4DDF-A1E0-3044271CFFE7}</a:tableStyleId>
              </a:tblPr>
              <a:tblGrid>
                <a:gridCol w="1784350">
                  <a:extLst>
                    <a:ext uri="{9D8B030D-6E8A-4147-A177-3AD203B41FA5}">
                      <a16:colId xmlns:a16="http://schemas.microsoft.com/office/drawing/2014/main" xmlns="" val="20000"/>
                    </a:ext>
                  </a:extLst>
                </a:gridCol>
                <a:gridCol w="1784350">
                  <a:extLst>
                    <a:ext uri="{9D8B030D-6E8A-4147-A177-3AD203B41FA5}">
                      <a16:colId xmlns:a16="http://schemas.microsoft.com/office/drawing/2014/main" xmlns="" val="20001"/>
                    </a:ext>
                  </a:extLst>
                </a:gridCol>
                <a:gridCol w="1784350">
                  <a:extLst>
                    <a:ext uri="{9D8B030D-6E8A-4147-A177-3AD203B41FA5}">
                      <a16:colId xmlns:a16="http://schemas.microsoft.com/office/drawing/2014/main" xmlns="" val="20002"/>
                    </a:ext>
                  </a:extLst>
                </a:gridCol>
                <a:gridCol w="1784350">
                  <a:extLst>
                    <a:ext uri="{9D8B030D-6E8A-4147-A177-3AD203B41FA5}">
                      <a16:colId xmlns:a16="http://schemas.microsoft.com/office/drawing/2014/main" xmlns=""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Synthesis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bl>
          </a:graphicData>
        </a:graphic>
      </p:graphicFrame>
      <p:sp>
        <p:nvSpPr>
          <p:cNvPr id="1277" name="Shape 1277"/>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C19859"/>
                </a:solidFill>
                <a:latin typeface="Arial"/>
                <a:ea typeface="Arial"/>
                <a:cs typeface="Arial"/>
                <a:sym typeface="Arial"/>
              </a:rPr>
              <a:t>Possible Relations Between Science &amp; Scripture</a:t>
            </a:r>
          </a:p>
        </p:txBody>
      </p:sp>
      <p:sp>
        <p:nvSpPr>
          <p:cNvPr id="1278" name="Shape 1278"/>
          <p:cNvSpPr/>
          <p:nvPr/>
        </p:nvSpPr>
        <p:spPr>
          <a:xfrm rot="10800000">
            <a:off x="68326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79" name="Shape 1279"/>
          <p:cNvSpPr txBox="1"/>
          <p:nvPr/>
        </p:nvSpPr>
        <p:spPr>
          <a:xfrm>
            <a:off x="1346200" y="4114800"/>
            <a:ext cx="5054600" cy="157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God has revealed Himself  both in nature and in the Bible.  Both should be studied from the </a:t>
            </a:r>
            <a:r>
              <a:rPr lang="en-US" sz="2400" dirty="0">
                <a:solidFill>
                  <a:schemeClr val="lt1"/>
                </a:solidFill>
              </a:rPr>
              <a:t>foundation</a:t>
            </a:r>
            <a:r>
              <a:rPr lang="en-US" sz="2400" b="0" i="0" u="none" strike="noStrike" cap="none" baseline="0" dirty="0">
                <a:solidFill>
                  <a:schemeClr val="lt1"/>
                </a:solidFill>
                <a:latin typeface="Arial"/>
                <a:ea typeface="Arial"/>
                <a:cs typeface="Arial"/>
                <a:sym typeface="Arial"/>
              </a:rPr>
              <a:t> of the Bible ALONE.</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Shape 1285"/>
          <p:cNvSpPr txBox="1"/>
          <p:nvPr/>
        </p:nvSpPr>
        <p:spPr>
          <a:xfrm>
            <a:off x="138111" y="731837"/>
            <a:ext cx="8867774" cy="5018086"/>
          </a:xfrm>
          <a:prstGeom prst="rect">
            <a:avLst/>
          </a:prstGeom>
          <a:solidFill>
            <a:schemeClr val="dk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pic>
        <p:nvPicPr>
          <p:cNvPr id="1286" name="Shape 1286"/>
          <p:cNvPicPr preferRelativeResize="0"/>
          <p:nvPr/>
        </p:nvPicPr>
        <p:blipFill rotWithShape="1">
          <a:blip r:embed="rId3">
            <a:alphaModFix/>
          </a:blip>
          <a:srcRect/>
          <a:stretch/>
        </p:blipFill>
        <p:spPr>
          <a:xfrm>
            <a:off x="533400" y="1371600"/>
            <a:ext cx="8077200" cy="4724400"/>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Shape 1292"/>
          <p:cNvSpPr txBox="1"/>
          <p:nvPr/>
        </p:nvSpPr>
        <p:spPr>
          <a:xfrm>
            <a:off x="1447800" y="993775"/>
            <a:ext cx="6629400" cy="5540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B26B02"/>
              </a:buClr>
              <a:buSzPct val="25000"/>
              <a:buFont typeface="Arial"/>
              <a:buNone/>
            </a:pPr>
            <a:r>
              <a:rPr lang="en-US" sz="3000" b="0" i="0" u="none" strike="noStrike" cap="none" baseline="0" dirty="0">
                <a:solidFill>
                  <a:srgbClr val="B26B02"/>
                </a:solidFill>
                <a:latin typeface="Arial"/>
                <a:ea typeface="Arial"/>
                <a:cs typeface="Arial"/>
                <a:sym typeface="Arial"/>
              </a:rPr>
              <a:t>Let’s compromise between the two…</a:t>
            </a:r>
          </a:p>
        </p:txBody>
      </p:sp>
      <p:pic>
        <p:nvPicPr>
          <p:cNvPr id="1293" name="Shape 1293"/>
          <p:cNvPicPr preferRelativeResize="0"/>
          <p:nvPr/>
        </p:nvPicPr>
        <p:blipFill rotWithShape="1">
          <a:blip r:embed="rId3">
            <a:alphaModFix/>
            <a:extLst>
              <a:ext uri="{BEBA8EAE-BF5A-486C-A8C5-ECC9F3942E4B}">
                <a14:imgProps xmlns:a14="http://schemas.microsoft.com/office/drawing/2010/main">
                  <a14:imgLayer r:embed="rId4">
                    <a14:imgEffect>
                      <a14:backgroundRemoval t="481" b="100000" l="9949" r="89796"/>
                    </a14:imgEffect>
                  </a14:imgLayer>
                </a14:imgProps>
              </a:ext>
            </a:extLst>
          </a:blip>
          <a:srcRect/>
          <a:stretch/>
        </p:blipFill>
        <p:spPr>
          <a:xfrm>
            <a:off x="3581400" y="1585912"/>
            <a:ext cx="5943599" cy="4202112"/>
          </a:xfrm>
          <a:prstGeom prst="rect">
            <a:avLst/>
          </a:prstGeom>
          <a:noFill/>
          <a:ln>
            <a:noFill/>
          </a:ln>
        </p:spPr>
      </p:pic>
      <p:sp>
        <p:nvSpPr>
          <p:cNvPr id="1294" name="Shape 1294"/>
          <p:cNvSpPr/>
          <p:nvPr/>
        </p:nvSpPr>
        <p:spPr>
          <a:xfrm>
            <a:off x="5105400" y="1890711"/>
            <a:ext cx="2895600" cy="3857624"/>
          </a:xfrm>
          <a:prstGeom prst="ellipse">
            <a:avLst/>
          </a:prstGeom>
          <a:noFill/>
          <a:ln w="762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grpSp>
        <p:nvGrpSpPr>
          <p:cNvPr id="1295" name="Shape 1295"/>
          <p:cNvGrpSpPr/>
          <p:nvPr/>
        </p:nvGrpSpPr>
        <p:grpSpPr>
          <a:xfrm>
            <a:off x="838200" y="1501774"/>
            <a:ext cx="3581399" cy="4668836"/>
            <a:chOff x="5181600" y="1508125"/>
            <a:chExt cx="3124199" cy="3124199"/>
          </a:xfrm>
        </p:grpSpPr>
        <p:sp>
          <p:nvSpPr>
            <p:cNvPr id="1296" name="Shape 1296"/>
            <p:cNvSpPr/>
            <p:nvPr/>
          </p:nvSpPr>
          <p:spPr>
            <a:xfrm>
              <a:off x="5486400" y="1812925"/>
              <a:ext cx="2514599" cy="2514599"/>
            </a:xfrm>
            <a:prstGeom prst="ellipse">
              <a:avLst/>
            </a:prstGeom>
            <a:solidFill>
              <a:schemeClr val="l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pic>
          <p:nvPicPr>
            <p:cNvPr id="1297" name="Shape 1297"/>
            <p:cNvPicPr preferRelativeResize="0"/>
            <p:nvPr/>
          </p:nvPicPr>
          <p:blipFill rotWithShape="1">
            <a:blip r:embed="rId5">
              <a:alphaModFix/>
              <a:extLst>
                <a:ext uri="{BEBA8EAE-BF5A-486C-A8C5-ECC9F3942E4B}">
                  <a14:imgProps xmlns:a14="http://schemas.microsoft.com/office/drawing/2010/main">
                    <a14:imgLayer r:embed="rId6">
                      <a14:imgEffect>
                        <a14:backgroundRemoval t="1359" b="98641" l="798" r="98138"/>
                      </a14:imgEffect>
                    </a14:imgLayer>
                  </a14:imgProps>
                </a:ext>
              </a:extLst>
            </a:blip>
            <a:srcRect/>
            <a:stretch/>
          </p:blipFill>
          <p:spPr>
            <a:xfrm>
              <a:off x="5181600" y="1508125"/>
              <a:ext cx="3124199" cy="3124199"/>
            </a:xfrm>
            <a:prstGeom prst="rect">
              <a:avLst/>
            </a:prstGeom>
            <a:noFill/>
            <a:ln>
              <a:noFill/>
            </a:ln>
          </p:spPr>
        </p:pic>
      </p:grpSp>
      <p:sp>
        <p:nvSpPr>
          <p:cNvPr id="1298" name="Shape 1298"/>
          <p:cNvSpPr/>
          <p:nvPr/>
        </p:nvSpPr>
        <p:spPr>
          <a:xfrm>
            <a:off x="1143000" y="1941511"/>
            <a:ext cx="2965449" cy="3771900"/>
          </a:xfrm>
          <a:prstGeom prst="ellipse">
            <a:avLst/>
          </a:prstGeom>
          <a:noFill/>
          <a:ln w="762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pic>
        <p:nvPicPr>
          <p:cNvPr id="1303" name="Shape 1303"/>
          <p:cNvPicPr preferRelativeResize="0"/>
          <p:nvPr/>
        </p:nvPicPr>
        <p:blipFill rotWithShape="1">
          <a:blip r:embed="rId3">
            <a:alphaModFix/>
          </a:blip>
          <a:srcRect/>
          <a:stretch/>
        </p:blipFill>
        <p:spPr>
          <a:xfrm>
            <a:off x="2895600" y="381000"/>
            <a:ext cx="3581400" cy="6096000"/>
          </a:xfrm>
          <a:prstGeom prst="ellipse">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4" name="Shape 624"/>
          <p:cNvPicPr preferRelativeResize="0"/>
          <p:nvPr/>
        </p:nvPicPr>
        <p:blipFill rotWithShape="1">
          <a:blip r:embed="rId3"/>
          <a:srcRect/>
          <a:stretch/>
        </p:blipFill>
        <p:spPr>
          <a:xfrm>
            <a:off x="2133600" y="2133600"/>
            <a:ext cx="4838700" cy="2557868"/>
          </a:xfrm>
          <a:prstGeom prst="rect">
            <a:avLst/>
          </a:prstGeom>
          <a:noFill/>
          <a:ln>
            <a:noFill/>
          </a:ln>
        </p:spPr>
      </p:pic>
      <p:sp>
        <p:nvSpPr>
          <p:cNvPr id="6" name="4-Point Star 5"/>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Rectangle 2"/>
          <p:cNvSpPr/>
          <p:nvPr/>
        </p:nvSpPr>
        <p:spPr>
          <a:xfrm>
            <a:off x="1847850" y="141189"/>
            <a:ext cx="5410200" cy="6357532"/>
          </a:xfrm>
          <a:prstGeom prst="rect">
            <a:avLst/>
          </a:prstGeom>
          <a:blipFill dpi="0" rotWithShape="1">
            <a:blip r:embed="rId4">
              <a:alphaModFix amt="4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600487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pic>
        <p:nvPicPr>
          <p:cNvPr id="1308" name="Shape 1308"/>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i="1" dirty="0">
                <a:solidFill>
                  <a:srgbClr val="FFC000"/>
                </a:solidFill>
              </a:rPr>
              <a:t>God’s Love Letter</a:t>
            </a:r>
          </a:p>
        </p:txBody>
      </p:sp>
      <p:sp>
        <p:nvSpPr>
          <p:cNvPr id="5" name="Text Placeholder 4"/>
          <p:cNvSpPr>
            <a:spLocks noGrp="1"/>
          </p:cNvSpPr>
          <p:nvPr>
            <p:ph type="body" idx="1"/>
          </p:nvPr>
        </p:nvSpPr>
        <p:spPr/>
        <p:txBody>
          <a:bodyPr/>
          <a:lstStyle/>
          <a:p>
            <a:r>
              <a:rPr lang="en-US" sz="3200" dirty="0">
                <a:solidFill>
                  <a:schemeClr val="bg1"/>
                </a:solidFill>
              </a:rPr>
              <a:t>From cover to cover, the Bible is God’s </a:t>
            </a:r>
            <a:r>
              <a:rPr lang="en-US" sz="3200" dirty="0">
                <a:solidFill>
                  <a:srgbClr val="FFC000"/>
                </a:solidFill>
              </a:rPr>
              <a:t>love</a:t>
            </a:r>
            <a:r>
              <a:rPr lang="en-US" sz="3200" dirty="0">
                <a:solidFill>
                  <a:schemeClr val="bg1"/>
                </a:solidFill>
              </a:rPr>
              <a:t> letter, not only in the NT but also in the OT</a:t>
            </a:r>
          </a:p>
          <a:p>
            <a:endParaRPr lang="en-US" sz="3200" dirty="0">
              <a:solidFill>
                <a:schemeClr val="bg1"/>
              </a:solidFill>
            </a:endParaRPr>
          </a:p>
          <a:p>
            <a:r>
              <a:rPr lang="en-US" sz="3200" dirty="0">
                <a:solidFill>
                  <a:schemeClr val="bg1"/>
                </a:solidFill>
              </a:rPr>
              <a:t>“Since you were precious in My sight, You have been honored, And I have </a:t>
            </a:r>
            <a:r>
              <a:rPr lang="en-US" sz="3200" dirty="0">
                <a:solidFill>
                  <a:srgbClr val="FFC000"/>
                </a:solidFill>
              </a:rPr>
              <a:t>loved</a:t>
            </a:r>
            <a:r>
              <a:rPr lang="en-US" sz="3200" dirty="0">
                <a:solidFill>
                  <a:schemeClr val="bg1"/>
                </a:solidFill>
              </a:rPr>
              <a:t> you” Is 43:4</a:t>
            </a:r>
          </a:p>
        </p:txBody>
      </p:sp>
      <p:sp>
        <p:nvSpPr>
          <p:cNvPr id="6" name="4-Point Star 5"/>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077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7387" y="838200"/>
            <a:ext cx="7812086" cy="5257800"/>
          </a:xfrm>
        </p:spPr>
        <p:txBody>
          <a:bodyPr/>
          <a:lstStyle/>
          <a:p>
            <a:r>
              <a:rPr lang="en-US" sz="3100" dirty="0">
                <a:solidFill>
                  <a:schemeClr val="bg1"/>
                </a:solidFill>
              </a:rPr>
              <a:t>“Yes, I have loved you with an everlasting </a:t>
            </a:r>
            <a:r>
              <a:rPr lang="en-US" sz="3100" dirty="0">
                <a:solidFill>
                  <a:srgbClr val="FFC000"/>
                </a:solidFill>
              </a:rPr>
              <a:t>love</a:t>
            </a:r>
            <a:r>
              <a:rPr lang="en-US" sz="3100" dirty="0">
                <a:solidFill>
                  <a:schemeClr val="bg1"/>
                </a:solidFill>
              </a:rPr>
              <a:t>; therefore with lovingkindness I have drawn you.”        Jer 31:3</a:t>
            </a:r>
          </a:p>
          <a:p>
            <a:endParaRPr lang="en-US" sz="3100" dirty="0">
              <a:solidFill>
                <a:schemeClr val="bg1"/>
              </a:solidFill>
            </a:endParaRPr>
          </a:p>
          <a:p>
            <a:r>
              <a:rPr lang="en-US" sz="3100" dirty="0">
                <a:solidFill>
                  <a:schemeClr val="bg1"/>
                </a:solidFill>
              </a:rPr>
              <a:t>“I drew them with gentle cords, with bands of </a:t>
            </a:r>
            <a:r>
              <a:rPr lang="en-US" sz="3100" dirty="0">
                <a:solidFill>
                  <a:srgbClr val="FFC000"/>
                </a:solidFill>
              </a:rPr>
              <a:t>love</a:t>
            </a:r>
            <a:r>
              <a:rPr lang="en-US" sz="3100" dirty="0">
                <a:solidFill>
                  <a:schemeClr val="bg1"/>
                </a:solidFill>
              </a:rPr>
              <a:t>.” Hos 11:4</a:t>
            </a:r>
          </a:p>
          <a:p>
            <a:endParaRPr lang="en-US" sz="3100" dirty="0">
              <a:solidFill>
                <a:schemeClr val="bg1"/>
              </a:solidFill>
            </a:endParaRPr>
          </a:p>
          <a:p>
            <a:r>
              <a:rPr lang="en-US" sz="3100" dirty="0">
                <a:solidFill>
                  <a:schemeClr val="bg1"/>
                </a:solidFill>
              </a:rPr>
              <a:t>“I will heal their backsliding, I will </a:t>
            </a:r>
            <a:r>
              <a:rPr lang="en-US" sz="3100" dirty="0">
                <a:solidFill>
                  <a:srgbClr val="FFC000"/>
                </a:solidFill>
              </a:rPr>
              <a:t>love</a:t>
            </a:r>
            <a:r>
              <a:rPr lang="en-US" sz="3100" dirty="0">
                <a:solidFill>
                  <a:schemeClr val="bg1"/>
                </a:solidFill>
              </a:rPr>
              <a:t> them freely.” Hos 14:4</a:t>
            </a:r>
          </a:p>
        </p:txBody>
      </p:sp>
      <p:sp>
        <p:nvSpPr>
          <p:cNvPr id="4" name="4-Point Star 3"/>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934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87387" y="1371600"/>
            <a:ext cx="7389813" cy="4648199"/>
          </a:xfrm>
        </p:spPr>
        <p:txBody>
          <a:bodyPr/>
          <a:lstStyle/>
          <a:p>
            <a:pPr marL="228600" indent="0">
              <a:buNone/>
            </a:pPr>
            <a:r>
              <a:rPr lang="en-US" sz="3200" dirty="0">
                <a:solidFill>
                  <a:schemeClr val="bg1"/>
                </a:solidFill>
              </a:rPr>
              <a:t>I will betroth you to Me forever;</a:t>
            </a:r>
          </a:p>
          <a:p>
            <a:pPr marL="228600" indent="0">
              <a:buNone/>
            </a:pPr>
            <a:r>
              <a:rPr lang="en-US" sz="3200" dirty="0">
                <a:solidFill>
                  <a:schemeClr val="bg1"/>
                </a:solidFill>
              </a:rPr>
              <a:t>Yes, I will </a:t>
            </a:r>
            <a:r>
              <a:rPr lang="en-US" sz="3200" dirty="0">
                <a:solidFill>
                  <a:srgbClr val="FFC000"/>
                </a:solidFill>
              </a:rPr>
              <a:t>betroth</a:t>
            </a:r>
            <a:r>
              <a:rPr lang="en-US" sz="3200" dirty="0">
                <a:solidFill>
                  <a:schemeClr val="bg1"/>
                </a:solidFill>
              </a:rPr>
              <a:t> you to Me</a:t>
            </a:r>
          </a:p>
          <a:p>
            <a:pPr marL="228600" indent="0">
              <a:buNone/>
            </a:pPr>
            <a:r>
              <a:rPr lang="en-US" sz="3200" dirty="0">
                <a:solidFill>
                  <a:schemeClr val="bg1"/>
                </a:solidFill>
              </a:rPr>
              <a:t>In righteousness and justice,</a:t>
            </a:r>
          </a:p>
          <a:p>
            <a:pPr marL="228600" indent="0">
              <a:buNone/>
            </a:pPr>
            <a:r>
              <a:rPr lang="en-US" sz="3200" dirty="0">
                <a:solidFill>
                  <a:schemeClr val="bg1"/>
                </a:solidFill>
              </a:rPr>
              <a:t>In lovingkindness and mercy; </a:t>
            </a:r>
          </a:p>
          <a:p>
            <a:pPr marL="228600" indent="0">
              <a:buNone/>
            </a:pPr>
            <a:r>
              <a:rPr lang="en-US" sz="3200" dirty="0">
                <a:solidFill>
                  <a:schemeClr val="bg1"/>
                </a:solidFill>
              </a:rPr>
              <a:t>I will betroth you to Me in faithfulness,</a:t>
            </a:r>
          </a:p>
          <a:p>
            <a:pPr marL="228600" indent="0">
              <a:buNone/>
            </a:pPr>
            <a:r>
              <a:rPr lang="en-US" sz="3200" dirty="0">
                <a:solidFill>
                  <a:schemeClr val="bg1"/>
                </a:solidFill>
              </a:rPr>
              <a:t>And you shall </a:t>
            </a:r>
            <a:r>
              <a:rPr lang="en-US" sz="3200" dirty="0">
                <a:solidFill>
                  <a:srgbClr val="FFC000"/>
                </a:solidFill>
              </a:rPr>
              <a:t>know</a:t>
            </a:r>
            <a:r>
              <a:rPr lang="en-US" sz="3200" dirty="0">
                <a:solidFill>
                  <a:schemeClr val="bg1"/>
                </a:solidFill>
              </a:rPr>
              <a:t> the LORD” </a:t>
            </a:r>
          </a:p>
          <a:p>
            <a:pPr marL="228600" indent="0" algn="r">
              <a:buNone/>
            </a:pPr>
            <a:r>
              <a:rPr lang="en-US" sz="3200" dirty="0">
                <a:solidFill>
                  <a:schemeClr val="bg1"/>
                </a:solidFill>
              </a:rPr>
              <a:t>				Hos 2:19, 20</a:t>
            </a:r>
          </a:p>
        </p:txBody>
      </p:sp>
    </p:spTree>
    <p:extLst>
      <p:ext uri="{BB962C8B-B14F-4D97-AF65-F5344CB8AC3E}">
        <p14:creationId xmlns:p14="http://schemas.microsoft.com/office/powerpoint/2010/main" val="837663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7387" y="914400"/>
            <a:ext cx="7812086" cy="5105399"/>
          </a:xfrm>
        </p:spPr>
        <p:txBody>
          <a:bodyPr/>
          <a:lstStyle/>
          <a:p>
            <a:r>
              <a:rPr lang="en-US" sz="2800" dirty="0">
                <a:solidFill>
                  <a:schemeClr val="bg1"/>
                </a:solidFill>
              </a:rPr>
              <a:t>“But God demonstrates His own </a:t>
            </a:r>
            <a:r>
              <a:rPr lang="en-US" sz="2800" dirty="0">
                <a:solidFill>
                  <a:srgbClr val="FFC000"/>
                </a:solidFill>
              </a:rPr>
              <a:t>love</a:t>
            </a:r>
            <a:r>
              <a:rPr lang="en-US" sz="2800" dirty="0">
                <a:solidFill>
                  <a:schemeClr val="bg1"/>
                </a:solidFill>
              </a:rPr>
              <a:t> toward us, in that while we were still sinners, Christ died for us.”  Rom 5:8</a:t>
            </a:r>
          </a:p>
          <a:p>
            <a:endParaRPr lang="en-US" sz="2000" dirty="0">
              <a:solidFill>
                <a:schemeClr val="bg1"/>
              </a:solidFill>
            </a:endParaRPr>
          </a:p>
          <a:p>
            <a:r>
              <a:rPr lang="en-US" sz="2800" dirty="0">
                <a:solidFill>
                  <a:schemeClr val="bg1"/>
                </a:solidFill>
              </a:rPr>
              <a:t>“Behold what manner of </a:t>
            </a:r>
            <a:r>
              <a:rPr lang="en-US" sz="2800" dirty="0">
                <a:solidFill>
                  <a:srgbClr val="FFC000"/>
                </a:solidFill>
              </a:rPr>
              <a:t>love</a:t>
            </a:r>
            <a:r>
              <a:rPr lang="en-US" sz="2800" dirty="0">
                <a:solidFill>
                  <a:schemeClr val="bg1"/>
                </a:solidFill>
              </a:rPr>
              <a:t> the Father has bestowed on us, that we should be called children of God! Therefore the world does not know us, because it did not know Him” 1 Jn 3:1</a:t>
            </a:r>
          </a:p>
          <a:p>
            <a:pPr marL="228600" indent="0">
              <a:buNone/>
            </a:pPr>
            <a:endParaRPr lang="en-US" sz="2000" dirty="0">
              <a:solidFill>
                <a:schemeClr val="bg1"/>
              </a:solidFill>
            </a:endParaRPr>
          </a:p>
          <a:p>
            <a:r>
              <a:rPr lang="en-US" sz="2800" dirty="0">
                <a:solidFill>
                  <a:schemeClr val="bg1"/>
                </a:solidFill>
              </a:rPr>
              <a:t>“God is </a:t>
            </a:r>
            <a:r>
              <a:rPr lang="en-US" sz="2800" dirty="0">
                <a:solidFill>
                  <a:srgbClr val="FFC000"/>
                </a:solidFill>
              </a:rPr>
              <a:t>love</a:t>
            </a:r>
            <a:r>
              <a:rPr lang="en-US" sz="2800" dirty="0">
                <a:solidFill>
                  <a:schemeClr val="bg1"/>
                </a:solidFill>
              </a:rPr>
              <a:t>.”   1 Jn 4:8</a:t>
            </a:r>
          </a:p>
        </p:txBody>
      </p:sp>
      <p:sp>
        <p:nvSpPr>
          <p:cNvPr id="4" name="4-Point Star 3"/>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52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066800"/>
            <a:ext cx="7478486" cy="4825937"/>
          </a:xfrm>
          <a:prstGeom prst="rect">
            <a:avLst/>
          </a:prstGeom>
        </p:spPr>
        <p:txBody>
          <a:bodyPr wrap="square">
            <a:spAutoFit/>
          </a:bodyPr>
          <a:lstStyle/>
          <a:p>
            <a:pPr marL="457200" indent="-457200">
              <a:lnSpc>
                <a:spcPct val="115000"/>
              </a:lnSpc>
              <a:spcAft>
                <a:spcPts val="1000"/>
              </a:spcAft>
              <a:buFont typeface="Arial" panose="020B0604020202020204" pitchFamily="34" charset="0"/>
              <a:buChar char="•"/>
            </a:pPr>
            <a:r>
              <a:rPr lang="en-US" sz="2800" kern="1200" dirty="0">
                <a:solidFill>
                  <a:srgbClr val="FFFFFF"/>
                </a:solidFill>
                <a:latin typeface="Arial" panose="020B0604020202020204" pitchFamily="34" charset="0"/>
                <a:ea typeface="Calibri"/>
                <a:cs typeface="Arial" panose="020B0604020202020204" pitchFamily="34" charset="0"/>
              </a:rPr>
              <a:t>God loves us each individually.  </a:t>
            </a:r>
          </a:p>
          <a:p>
            <a:pPr marL="457200" indent="-457200">
              <a:lnSpc>
                <a:spcPct val="115000"/>
              </a:lnSpc>
              <a:spcAft>
                <a:spcPts val="1000"/>
              </a:spcAft>
              <a:buFont typeface="Arial" panose="020B0604020202020204" pitchFamily="34" charset="0"/>
              <a:buChar char="•"/>
            </a:pPr>
            <a:endParaRPr lang="en-US" sz="2800" kern="1200" dirty="0">
              <a:solidFill>
                <a:srgbClr val="FFFFFF"/>
              </a:solidFill>
              <a:latin typeface="Arial" panose="020B0604020202020204" pitchFamily="34" charset="0"/>
              <a:ea typeface="Calibri"/>
              <a:cs typeface="Arial" panose="020B0604020202020204" pitchFamily="34" charset="0"/>
            </a:endParaRPr>
          </a:p>
          <a:p>
            <a:pPr marL="457200" indent="-457200">
              <a:lnSpc>
                <a:spcPct val="115000"/>
              </a:lnSpc>
              <a:spcAft>
                <a:spcPts val="1000"/>
              </a:spcAft>
              <a:buFont typeface="Arial" panose="020B0604020202020204" pitchFamily="34" charset="0"/>
              <a:buChar char="•"/>
            </a:pPr>
            <a:r>
              <a:rPr lang="en-US" sz="2800" kern="1200" dirty="0">
                <a:solidFill>
                  <a:srgbClr val="FFFFFF"/>
                </a:solidFill>
                <a:latin typeface="Arial" panose="020B0604020202020204" pitchFamily="34" charset="0"/>
                <a:ea typeface="Calibri"/>
                <a:cs typeface="Arial" panose="020B0604020202020204" pitchFamily="34" charset="0"/>
              </a:rPr>
              <a:t>Christ would have died for you, for me.  </a:t>
            </a:r>
          </a:p>
          <a:p>
            <a:pPr marL="457200" indent="-457200">
              <a:lnSpc>
                <a:spcPct val="115000"/>
              </a:lnSpc>
              <a:spcAft>
                <a:spcPts val="1000"/>
              </a:spcAft>
              <a:buFont typeface="Arial" panose="020B0604020202020204" pitchFamily="34" charset="0"/>
              <a:buChar char="•"/>
            </a:pPr>
            <a:endParaRPr lang="en-US" sz="2800" kern="1200" dirty="0">
              <a:solidFill>
                <a:srgbClr val="FFFFFF"/>
              </a:solidFill>
              <a:latin typeface="Arial" panose="020B0604020202020204" pitchFamily="34" charset="0"/>
              <a:ea typeface="Calibri"/>
              <a:cs typeface="Arial" panose="020B0604020202020204" pitchFamily="34" charset="0"/>
            </a:endParaRPr>
          </a:p>
          <a:p>
            <a:pPr marL="457200" indent="-457200">
              <a:lnSpc>
                <a:spcPct val="115000"/>
              </a:lnSpc>
              <a:spcAft>
                <a:spcPts val="1000"/>
              </a:spcAft>
              <a:buFont typeface="Arial" panose="020B0604020202020204" pitchFamily="34" charset="0"/>
              <a:buChar char="•"/>
            </a:pPr>
            <a:r>
              <a:rPr lang="en-US" sz="2800" kern="1200" dirty="0">
                <a:solidFill>
                  <a:srgbClr val="FFFFFF"/>
                </a:solidFill>
                <a:latin typeface="Arial" panose="020B0604020202020204" pitchFamily="34" charset="0"/>
                <a:ea typeface="Calibri"/>
                <a:cs typeface="Arial" panose="020B0604020202020204" pitchFamily="34" charset="0"/>
              </a:rPr>
              <a:t>It is not that God loves the world generically.  </a:t>
            </a:r>
          </a:p>
          <a:p>
            <a:pPr marL="457200" indent="-457200">
              <a:lnSpc>
                <a:spcPct val="115000"/>
              </a:lnSpc>
              <a:spcAft>
                <a:spcPts val="1000"/>
              </a:spcAft>
              <a:buFont typeface="Arial" panose="020B0604020202020204" pitchFamily="34" charset="0"/>
              <a:buChar char="•"/>
            </a:pPr>
            <a:endParaRPr lang="en-US" sz="2800" kern="1200" dirty="0">
              <a:solidFill>
                <a:srgbClr val="FFFFFF"/>
              </a:solidFill>
              <a:latin typeface="Arial" panose="020B0604020202020204" pitchFamily="34" charset="0"/>
              <a:ea typeface="Calibri"/>
              <a:cs typeface="Arial" panose="020B0604020202020204" pitchFamily="34" charset="0"/>
            </a:endParaRPr>
          </a:p>
          <a:p>
            <a:pPr marL="457200" indent="-457200">
              <a:lnSpc>
                <a:spcPct val="115000"/>
              </a:lnSpc>
              <a:spcAft>
                <a:spcPts val="1000"/>
              </a:spcAft>
              <a:buFont typeface="Arial" panose="020B0604020202020204" pitchFamily="34" charset="0"/>
              <a:buChar char="•"/>
            </a:pPr>
            <a:r>
              <a:rPr lang="en-US" sz="2800" kern="1200" dirty="0">
                <a:solidFill>
                  <a:srgbClr val="FFFFFF"/>
                </a:solidFill>
                <a:latin typeface="Arial" panose="020B0604020202020204" pitchFamily="34" charset="0"/>
                <a:ea typeface="Calibri"/>
                <a:cs typeface="Arial" panose="020B0604020202020204" pitchFamily="34" charset="0"/>
              </a:rPr>
              <a:t>He loves each one personally.</a:t>
            </a: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29" b="100000" l="0" r="100000"/>
                    </a14:imgEffect>
                  </a14:imgLayer>
                </a14:imgProps>
              </a:ext>
              <a:ext uri="{28A0092B-C50C-407E-A947-70E740481C1C}">
                <a14:useLocalDpi xmlns:a14="http://schemas.microsoft.com/office/drawing/2010/main" val="0"/>
              </a:ext>
            </a:extLst>
          </a:blip>
          <a:srcRect/>
          <a:stretch>
            <a:fillRect/>
          </a:stretch>
        </p:blipFill>
        <p:spPr bwMode="auto">
          <a:xfrm>
            <a:off x="6019800" y="3657600"/>
            <a:ext cx="249555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89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4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7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8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6508</TotalTime>
  <Words>1550</Words>
  <Application>Microsoft Office PowerPoint</Application>
  <PresentationFormat>On-screen Show (4:3)</PresentationFormat>
  <Paragraphs>220</Paragraphs>
  <Slides>48</Slides>
  <Notes>38</Notes>
  <HiddenSlides>6</HiddenSlides>
  <MMClips>0</MMClips>
  <ScaleCrop>false</ScaleCrop>
  <HeadingPairs>
    <vt:vector size="4" baseType="variant">
      <vt:variant>
        <vt:lpstr>Theme</vt:lpstr>
      </vt:variant>
      <vt:variant>
        <vt:i4>8</vt:i4>
      </vt:variant>
      <vt:variant>
        <vt:lpstr>Slide Titles</vt:lpstr>
      </vt:variant>
      <vt:variant>
        <vt:i4>48</vt:i4>
      </vt:variant>
    </vt:vector>
  </HeadingPairs>
  <TitlesOfParts>
    <vt:vector size="56" baseType="lpstr">
      <vt:lpstr>5_Digital Dots</vt:lpstr>
      <vt:lpstr>11_Presentation_-_Yes_Creation_1.0[1]</vt:lpstr>
      <vt:lpstr>12_Presentation_-_Yes_Creation_1.0[1]</vt:lpstr>
      <vt:lpstr>14_Presentation_-_Yes_Creation_1.0[1]</vt:lpstr>
      <vt:lpstr>17_Presentation_-_Yes_Creation_1.0[1]</vt:lpstr>
      <vt:lpstr>18_Presentation_-_Yes_Creation_1.0[1]</vt:lpstr>
      <vt:lpstr>13_Presentation_-_Yes_Creation_1.0[1]</vt:lpstr>
      <vt:lpstr>15_Presentation_-_Yes_Creation_1.0[1]</vt:lpstr>
      <vt:lpstr>The Biblical Foundation for Adventist Education</vt:lpstr>
      <vt:lpstr> Doctrine and Personal Relationship with God</vt:lpstr>
      <vt:lpstr>What is Christianity?</vt:lpstr>
      <vt:lpstr>Christ’s Description of Eternal Life</vt:lpstr>
      <vt:lpstr>God’s Love Letter</vt:lpstr>
      <vt:lpstr>PowerPoint Presentation</vt:lpstr>
      <vt:lpstr>PowerPoint Presentation</vt:lpstr>
      <vt:lpstr>PowerPoint Presentation</vt:lpstr>
      <vt:lpstr>PowerPoint Presentation</vt:lpstr>
      <vt:lpstr>Sin disrupts our relationship with God</vt:lpstr>
      <vt:lpstr>Sin disrupts our relationship with God</vt:lpstr>
      <vt:lpstr>Sin disrupts our relationship with God</vt:lpstr>
      <vt:lpstr>God wants to restore our relationship with Him </vt:lpstr>
      <vt:lpstr>Why Doctrine?</vt:lpstr>
      <vt:lpstr>Doctrine…</vt:lpstr>
      <vt:lpstr>Knowledge Matters</vt:lpstr>
      <vt:lpstr>PowerPoint Presentation</vt:lpstr>
      <vt:lpstr>PowerPoint Presentation</vt:lpstr>
      <vt:lpstr>Doctrines Influence Relationship by:</vt:lpstr>
      <vt:lpstr>Illustrations </vt:lpstr>
      <vt:lpstr>PowerPoint Presentation</vt:lpstr>
      <vt:lpstr>PowerPoint Presentation</vt:lpstr>
      <vt:lpstr>PowerPoint Presentation</vt:lpstr>
      <vt:lpstr>PowerPoint Presentation</vt:lpstr>
      <vt:lpstr>Who Do We Worship?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Have a Big God!</vt:lpstr>
      <vt:lpstr>God Provides an Umbrella Large Enough to Cover Every Group of People</vt:lpstr>
      <vt:lpstr>Some are asking  for an umbrella large enough to cover all of the gods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Issues in Biblical Foundations to  Faith and Reason</dc:title>
  <dc:creator>Trader</dc:creator>
  <cp:lastModifiedBy>Doug</cp:lastModifiedBy>
  <cp:revision>53</cp:revision>
  <cp:lastPrinted>2014-07-31T18:53:55Z</cp:lastPrinted>
  <dcterms:modified xsi:type="dcterms:W3CDTF">2017-07-17T15:30:36Z</dcterms:modified>
</cp:coreProperties>
</file>